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3460" r:id="rId2"/>
    <p:sldId id="3472" r:id="rId3"/>
    <p:sldId id="3473" r:id="rId4"/>
    <p:sldId id="3486" r:id="rId5"/>
    <p:sldId id="3487" r:id="rId6"/>
    <p:sldId id="3481" r:id="rId7"/>
    <p:sldId id="3488" r:id="rId8"/>
    <p:sldId id="3489" r:id="rId9"/>
    <p:sldId id="3483" r:id="rId10"/>
    <p:sldId id="3485" r:id="rId11"/>
    <p:sldId id="3484" r:id="rId12"/>
    <p:sldId id="342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27BFE-52A2-4837-A0D0-D821D840B30B}" v="276" dt="2024-09-26T07:41:41.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00" d="100"/>
          <a:sy n="100" d="100"/>
        </p:scale>
        <p:origin x="-29" y="-9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Pradeep (RIS-MUM)" userId="78ca6cad-9c90-4f69-bb48-b0a27c35c2e9" providerId="ADAL" clId="{83327BFE-52A2-4837-A0D0-D821D840B30B}"/>
    <pc:docChg chg="undo redo custSel addSld delSld modSld sldOrd">
      <pc:chgData name="Singh, Pradeep (RIS-MUM)" userId="78ca6cad-9c90-4f69-bb48-b0a27c35c2e9" providerId="ADAL" clId="{83327BFE-52A2-4837-A0D0-D821D840B30B}" dt="2024-09-26T07:41:41.030" v="1169"/>
      <pc:docMkLst>
        <pc:docMk/>
      </pc:docMkLst>
      <pc:sldChg chg="addSp delSp modSp mod">
        <pc:chgData name="Singh, Pradeep (RIS-MUM)" userId="78ca6cad-9c90-4f69-bb48-b0a27c35c2e9" providerId="ADAL" clId="{83327BFE-52A2-4837-A0D0-D821D840B30B}" dt="2024-09-26T04:25:56.148" v="148" actId="34135"/>
        <pc:sldMkLst>
          <pc:docMk/>
          <pc:sldMk cId="3650471640" sldId="3460"/>
        </pc:sldMkLst>
        <pc:spChg chg="del mod">
          <ac:chgData name="Singh, Pradeep (RIS-MUM)" userId="78ca6cad-9c90-4f69-bb48-b0a27c35c2e9" providerId="ADAL" clId="{83327BFE-52A2-4837-A0D0-D821D840B30B}" dt="2024-09-26T04:24:45.724" v="139" actId="478"/>
          <ac:spMkLst>
            <pc:docMk/>
            <pc:sldMk cId="3650471640" sldId="3460"/>
            <ac:spMk id="4" creationId="{208F0949-A668-CB8D-27C0-A885378674AC}"/>
          </ac:spMkLst>
        </pc:spChg>
        <pc:spChg chg="add del mod">
          <ac:chgData name="Singh, Pradeep (RIS-MUM)" userId="78ca6cad-9c90-4f69-bb48-b0a27c35c2e9" providerId="ADAL" clId="{83327BFE-52A2-4837-A0D0-D821D840B30B}" dt="2024-09-26T04:23:05.340" v="66" actId="478"/>
          <ac:spMkLst>
            <pc:docMk/>
            <pc:sldMk cId="3650471640" sldId="3460"/>
            <ac:spMk id="9" creationId="{09914BD9-C065-3A12-FB1C-617EB0459FAB}"/>
          </ac:spMkLst>
        </pc:spChg>
        <pc:spChg chg="add mod">
          <ac:chgData name="Singh, Pradeep (RIS-MUM)" userId="78ca6cad-9c90-4f69-bb48-b0a27c35c2e9" providerId="ADAL" clId="{83327BFE-52A2-4837-A0D0-D821D840B30B}" dt="2024-09-26T04:25:56.148" v="148" actId="34135"/>
          <ac:spMkLst>
            <pc:docMk/>
            <pc:sldMk cId="3650471640" sldId="3460"/>
            <ac:spMk id="10" creationId="{9A3D0900-CFFC-BF6B-A26C-DE0C27F7F46C}"/>
          </ac:spMkLst>
        </pc:spChg>
        <pc:picChg chg="add del mod">
          <ac:chgData name="Singh, Pradeep (RIS-MUM)" userId="78ca6cad-9c90-4f69-bb48-b0a27c35c2e9" providerId="ADAL" clId="{83327BFE-52A2-4837-A0D0-D821D840B30B}" dt="2024-09-26T04:17:09.283" v="14" actId="478"/>
          <ac:picMkLst>
            <pc:docMk/>
            <pc:sldMk cId="3650471640" sldId="3460"/>
            <ac:picMk id="2" creationId="{E923E208-EF19-942E-5EE2-0227AE749303}"/>
          </ac:picMkLst>
        </pc:picChg>
        <pc:picChg chg="add mod">
          <ac:chgData name="Singh, Pradeep (RIS-MUM)" userId="78ca6cad-9c90-4f69-bb48-b0a27c35c2e9" providerId="ADAL" clId="{83327BFE-52A2-4837-A0D0-D821D840B30B}" dt="2024-09-26T04:16:38.152" v="12"/>
          <ac:picMkLst>
            <pc:docMk/>
            <pc:sldMk cId="3650471640" sldId="3460"/>
            <ac:picMk id="6" creationId="{178ED1EA-6E5C-3958-3AAB-9F7A8DA5A3EF}"/>
          </ac:picMkLst>
        </pc:picChg>
        <pc:picChg chg="add mod">
          <ac:chgData name="Singh, Pradeep (RIS-MUM)" userId="78ca6cad-9c90-4f69-bb48-b0a27c35c2e9" providerId="ADAL" clId="{83327BFE-52A2-4837-A0D0-D821D840B30B}" dt="2024-09-26T04:19:02.924" v="28" actId="34135"/>
          <ac:picMkLst>
            <pc:docMk/>
            <pc:sldMk cId="3650471640" sldId="3460"/>
            <ac:picMk id="8" creationId="{4AE1676A-F790-6FB8-9809-375831C7856D}"/>
          </ac:picMkLst>
        </pc:picChg>
      </pc:sldChg>
      <pc:sldChg chg="addSp modSp mod">
        <pc:chgData name="Singh, Pradeep (RIS-MUM)" userId="78ca6cad-9c90-4f69-bb48-b0a27c35c2e9" providerId="ADAL" clId="{83327BFE-52A2-4837-A0D0-D821D840B30B}" dt="2024-09-26T04:20:58.523" v="52" actId="34135"/>
        <pc:sldMkLst>
          <pc:docMk/>
          <pc:sldMk cId="2991447467" sldId="3461"/>
        </pc:sldMkLst>
        <pc:spChg chg="mod">
          <ac:chgData name="Singh, Pradeep (RIS-MUM)" userId="78ca6cad-9c90-4f69-bb48-b0a27c35c2e9" providerId="ADAL" clId="{83327BFE-52A2-4837-A0D0-D821D840B30B}" dt="2024-09-26T04:20:54.565" v="51" actId="34135"/>
          <ac:spMkLst>
            <pc:docMk/>
            <pc:sldMk cId="2991447467" sldId="3461"/>
            <ac:spMk id="3" creationId="{AF773059-6D76-34EC-92C0-E9B4AE647BC8}"/>
          </ac:spMkLst>
        </pc:spChg>
        <pc:spChg chg="mod">
          <ac:chgData name="Singh, Pradeep (RIS-MUM)" userId="78ca6cad-9c90-4f69-bb48-b0a27c35c2e9" providerId="ADAL" clId="{83327BFE-52A2-4837-A0D0-D821D840B30B}" dt="2024-09-26T04:20:58.523" v="52" actId="34135"/>
          <ac:spMkLst>
            <pc:docMk/>
            <pc:sldMk cId="2991447467" sldId="3461"/>
            <ac:spMk id="4" creationId="{5A61ECC0-0078-F39D-9264-18DB7BA594B8}"/>
          </ac:spMkLst>
        </pc:spChg>
        <pc:graphicFrameChg chg="mod">
          <ac:chgData name="Singh, Pradeep (RIS-MUM)" userId="78ca6cad-9c90-4f69-bb48-b0a27c35c2e9" providerId="ADAL" clId="{83327BFE-52A2-4837-A0D0-D821D840B30B}" dt="2024-09-26T04:19:20.648" v="31" actId="14100"/>
          <ac:graphicFrameMkLst>
            <pc:docMk/>
            <pc:sldMk cId="2991447467" sldId="3461"/>
            <ac:graphicFrameMk id="8" creationId="{04D8F5B7-6D2A-259A-5C1F-E91E0C0A2CB6}"/>
          </ac:graphicFrameMkLst>
        </pc:graphicFrameChg>
        <pc:picChg chg="add mod">
          <ac:chgData name="Singh, Pradeep (RIS-MUM)" userId="78ca6cad-9c90-4f69-bb48-b0a27c35c2e9" providerId="ADAL" clId="{83327BFE-52A2-4837-A0D0-D821D840B30B}" dt="2024-09-26T04:19:29.302" v="34" actId="34135"/>
          <ac:picMkLst>
            <pc:docMk/>
            <pc:sldMk cId="2991447467" sldId="3461"/>
            <ac:picMk id="5" creationId="{52BD62BB-B785-3D72-B96D-CEA62993A81E}"/>
          </ac:picMkLst>
        </pc:picChg>
      </pc:sldChg>
      <pc:sldChg chg="addSp modSp mod">
        <pc:chgData name="Singh, Pradeep (RIS-MUM)" userId="78ca6cad-9c90-4f69-bb48-b0a27c35c2e9" providerId="ADAL" clId="{83327BFE-52A2-4837-A0D0-D821D840B30B}" dt="2024-09-26T07:41:41.030" v="1169"/>
        <pc:sldMkLst>
          <pc:docMk/>
          <pc:sldMk cId="1350590355" sldId="3462"/>
        </pc:sldMkLst>
        <pc:spChg chg="mod">
          <ac:chgData name="Singh, Pradeep (RIS-MUM)" userId="78ca6cad-9c90-4f69-bb48-b0a27c35c2e9" providerId="ADAL" clId="{83327BFE-52A2-4837-A0D0-D821D840B30B}" dt="2024-09-26T04:21:14.371" v="53" actId="34135"/>
          <ac:spMkLst>
            <pc:docMk/>
            <pc:sldMk cId="1350590355" sldId="3462"/>
            <ac:spMk id="3" creationId="{AF773059-6D76-34EC-92C0-E9B4AE647BC8}"/>
          </ac:spMkLst>
        </pc:spChg>
        <pc:spChg chg="mod">
          <ac:chgData name="Singh, Pradeep (RIS-MUM)" userId="78ca6cad-9c90-4f69-bb48-b0a27c35c2e9" providerId="ADAL" clId="{83327BFE-52A2-4837-A0D0-D821D840B30B}" dt="2024-09-26T04:21:14.371" v="53" actId="34135"/>
          <ac:spMkLst>
            <pc:docMk/>
            <pc:sldMk cId="1350590355" sldId="3462"/>
            <ac:spMk id="4" creationId="{5A61ECC0-0078-F39D-9264-18DB7BA594B8}"/>
          </ac:spMkLst>
        </pc:spChg>
        <pc:graphicFrameChg chg="mod">
          <ac:chgData name="Singh, Pradeep (RIS-MUM)" userId="78ca6cad-9c90-4f69-bb48-b0a27c35c2e9" providerId="ADAL" clId="{83327BFE-52A2-4837-A0D0-D821D840B30B}" dt="2024-09-26T07:41:41.030" v="1169"/>
          <ac:graphicFrameMkLst>
            <pc:docMk/>
            <pc:sldMk cId="1350590355" sldId="3462"/>
            <ac:graphicFrameMk id="6" creationId="{C38937B5-F980-A807-969E-BD5E674623E8}"/>
          </ac:graphicFrameMkLst>
        </pc:graphicFrameChg>
        <pc:picChg chg="add mod">
          <ac:chgData name="Singh, Pradeep (RIS-MUM)" userId="78ca6cad-9c90-4f69-bb48-b0a27c35c2e9" providerId="ADAL" clId="{83327BFE-52A2-4837-A0D0-D821D840B30B}" dt="2024-09-26T04:19:40.994" v="36" actId="34135"/>
          <ac:picMkLst>
            <pc:docMk/>
            <pc:sldMk cId="1350590355" sldId="3462"/>
            <ac:picMk id="5" creationId="{071893FB-9313-DAAA-5544-3FE39D31A57C}"/>
          </ac:picMkLst>
        </pc:picChg>
      </pc:sldChg>
      <pc:sldChg chg="addSp delSp modSp mod">
        <pc:chgData name="Singh, Pradeep (RIS-MUM)" userId="78ca6cad-9c90-4f69-bb48-b0a27c35c2e9" providerId="ADAL" clId="{83327BFE-52A2-4837-A0D0-D821D840B30B}" dt="2024-09-26T04:33:03.824" v="157" actId="2085"/>
        <pc:sldMkLst>
          <pc:docMk/>
          <pc:sldMk cId="2373647187" sldId="3463"/>
        </pc:sldMkLst>
        <pc:spChg chg="mod">
          <ac:chgData name="Singh, Pradeep (RIS-MUM)" userId="78ca6cad-9c90-4f69-bb48-b0a27c35c2e9" providerId="ADAL" clId="{83327BFE-52A2-4837-A0D0-D821D840B30B}" dt="2024-09-26T04:22:55.347" v="63" actId="34135"/>
          <ac:spMkLst>
            <pc:docMk/>
            <pc:sldMk cId="2373647187" sldId="3463"/>
            <ac:spMk id="3" creationId="{AF773059-6D76-34EC-92C0-E9B4AE647BC8}"/>
          </ac:spMkLst>
        </pc:spChg>
        <pc:spChg chg="mod">
          <ac:chgData name="Singh, Pradeep (RIS-MUM)" userId="78ca6cad-9c90-4f69-bb48-b0a27c35c2e9" providerId="ADAL" clId="{83327BFE-52A2-4837-A0D0-D821D840B30B}" dt="2024-09-26T04:22:55.347" v="63" actId="34135"/>
          <ac:spMkLst>
            <pc:docMk/>
            <pc:sldMk cId="2373647187" sldId="3463"/>
            <ac:spMk id="4" creationId="{5A61ECC0-0078-F39D-9264-18DB7BA594B8}"/>
          </ac:spMkLst>
        </pc:spChg>
        <pc:spChg chg="add del">
          <ac:chgData name="Singh, Pradeep (RIS-MUM)" userId="78ca6cad-9c90-4f69-bb48-b0a27c35c2e9" providerId="ADAL" clId="{83327BFE-52A2-4837-A0D0-D821D840B30B}" dt="2024-09-26T04:32:02.767" v="153" actId="26606"/>
          <ac:spMkLst>
            <pc:docMk/>
            <pc:sldMk cId="2373647187" sldId="3463"/>
            <ac:spMk id="8" creationId="{370D2FC1-B717-B482-C097-15DBEA254596}"/>
          </ac:spMkLst>
        </pc:spChg>
        <pc:graphicFrameChg chg="add del">
          <ac:chgData name="Singh, Pradeep (RIS-MUM)" userId="78ca6cad-9c90-4f69-bb48-b0a27c35c2e9" providerId="ADAL" clId="{83327BFE-52A2-4837-A0D0-D821D840B30B}" dt="2024-09-26T04:32:00.308" v="150" actId="26606"/>
          <ac:graphicFrameMkLst>
            <pc:docMk/>
            <pc:sldMk cId="2373647187" sldId="3463"/>
            <ac:graphicFrameMk id="11" creationId="{5D625559-6F5F-FED0-2E37-45F227CF9B79}"/>
          </ac:graphicFrameMkLst>
        </pc:graphicFrameChg>
        <pc:graphicFrameChg chg="add del">
          <ac:chgData name="Singh, Pradeep (RIS-MUM)" userId="78ca6cad-9c90-4f69-bb48-b0a27c35c2e9" providerId="ADAL" clId="{83327BFE-52A2-4837-A0D0-D821D840B30B}" dt="2024-09-26T04:32:02.739" v="152" actId="26606"/>
          <ac:graphicFrameMkLst>
            <pc:docMk/>
            <pc:sldMk cId="2373647187" sldId="3463"/>
            <ac:graphicFrameMk id="13" creationId="{4206E5B9-7075-A612-5733-E72757813388}"/>
          </ac:graphicFrameMkLst>
        </pc:graphicFrameChg>
        <pc:graphicFrameChg chg="add mod">
          <ac:chgData name="Singh, Pradeep (RIS-MUM)" userId="78ca6cad-9c90-4f69-bb48-b0a27c35c2e9" providerId="ADAL" clId="{83327BFE-52A2-4837-A0D0-D821D840B30B}" dt="2024-09-26T04:33:03.824" v="157" actId="2085"/>
          <ac:graphicFrameMkLst>
            <pc:docMk/>
            <pc:sldMk cId="2373647187" sldId="3463"/>
            <ac:graphicFrameMk id="15" creationId="{5D625559-6F5F-FED0-2E37-45F227CF9B79}"/>
          </ac:graphicFrameMkLst>
        </pc:graphicFrameChg>
        <pc:picChg chg="add mod">
          <ac:chgData name="Singh, Pradeep (RIS-MUM)" userId="78ca6cad-9c90-4f69-bb48-b0a27c35c2e9" providerId="ADAL" clId="{83327BFE-52A2-4837-A0D0-D821D840B30B}" dt="2024-09-26T04:20:24.844" v="48" actId="34135"/>
          <ac:picMkLst>
            <pc:docMk/>
            <pc:sldMk cId="2373647187" sldId="3463"/>
            <ac:picMk id="9" creationId="{E042F15F-0B02-596D-54E8-C1629FD43A3E}"/>
          </ac:picMkLst>
        </pc:picChg>
      </pc:sldChg>
      <pc:sldChg chg="addSp modSp mod">
        <pc:chgData name="Singh, Pradeep (RIS-MUM)" userId="78ca6cad-9c90-4f69-bb48-b0a27c35c2e9" providerId="ADAL" clId="{83327BFE-52A2-4837-A0D0-D821D840B30B}" dt="2024-09-26T04:21:39.868" v="54" actId="34135"/>
        <pc:sldMkLst>
          <pc:docMk/>
          <pc:sldMk cId="2790467644" sldId="3464"/>
        </pc:sldMkLst>
        <pc:spChg chg="mod">
          <ac:chgData name="Singh, Pradeep (RIS-MUM)" userId="78ca6cad-9c90-4f69-bb48-b0a27c35c2e9" providerId="ADAL" clId="{83327BFE-52A2-4837-A0D0-D821D840B30B}" dt="2024-09-26T04:21:39.868" v="54" actId="34135"/>
          <ac:spMkLst>
            <pc:docMk/>
            <pc:sldMk cId="2790467644" sldId="3464"/>
            <ac:spMk id="3" creationId="{AF773059-6D76-34EC-92C0-E9B4AE647BC8}"/>
          </ac:spMkLst>
        </pc:spChg>
        <pc:spChg chg="mod">
          <ac:chgData name="Singh, Pradeep (RIS-MUM)" userId="78ca6cad-9c90-4f69-bb48-b0a27c35c2e9" providerId="ADAL" clId="{83327BFE-52A2-4837-A0D0-D821D840B30B}" dt="2024-09-26T04:21:39.868" v="54" actId="34135"/>
          <ac:spMkLst>
            <pc:docMk/>
            <pc:sldMk cId="2790467644" sldId="3464"/>
            <ac:spMk id="4" creationId="{5A61ECC0-0078-F39D-9264-18DB7BA594B8}"/>
          </ac:spMkLst>
        </pc:spChg>
        <pc:picChg chg="add mod">
          <ac:chgData name="Singh, Pradeep (RIS-MUM)" userId="78ca6cad-9c90-4f69-bb48-b0a27c35c2e9" providerId="ADAL" clId="{83327BFE-52A2-4837-A0D0-D821D840B30B}" dt="2024-09-26T04:19:48.440" v="38" actId="34135"/>
          <ac:picMkLst>
            <pc:docMk/>
            <pc:sldMk cId="2790467644" sldId="3464"/>
            <ac:picMk id="6" creationId="{2112872D-0231-3499-1AE8-68F716A6B99D}"/>
          </ac:picMkLst>
        </pc:picChg>
      </pc:sldChg>
      <pc:sldChg chg="addSp modSp mod">
        <pc:chgData name="Singh, Pradeep (RIS-MUM)" userId="78ca6cad-9c90-4f69-bb48-b0a27c35c2e9" providerId="ADAL" clId="{83327BFE-52A2-4837-A0D0-D821D840B30B}" dt="2024-09-26T04:22:03.547" v="56" actId="34135"/>
        <pc:sldMkLst>
          <pc:docMk/>
          <pc:sldMk cId="852418713" sldId="3465"/>
        </pc:sldMkLst>
        <pc:spChg chg="mod">
          <ac:chgData name="Singh, Pradeep (RIS-MUM)" userId="78ca6cad-9c90-4f69-bb48-b0a27c35c2e9" providerId="ADAL" clId="{83327BFE-52A2-4837-A0D0-D821D840B30B}" dt="2024-09-26T04:22:03.547" v="56" actId="34135"/>
          <ac:spMkLst>
            <pc:docMk/>
            <pc:sldMk cId="852418713" sldId="3465"/>
            <ac:spMk id="3" creationId="{406E98B9-7EB8-5EEA-ED3B-71EC39A3DDC8}"/>
          </ac:spMkLst>
        </pc:spChg>
        <pc:spChg chg="mod">
          <ac:chgData name="Singh, Pradeep (RIS-MUM)" userId="78ca6cad-9c90-4f69-bb48-b0a27c35c2e9" providerId="ADAL" clId="{83327BFE-52A2-4837-A0D0-D821D840B30B}" dt="2024-09-26T04:22:03.547" v="56" actId="34135"/>
          <ac:spMkLst>
            <pc:docMk/>
            <pc:sldMk cId="852418713" sldId="3465"/>
            <ac:spMk id="4" creationId="{46A3F093-8A7B-8CA6-7430-F0DF2AD0FBD5}"/>
          </ac:spMkLst>
        </pc:spChg>
        <pc:picChg chg="add mod">
          <ac:chgData name="Singh, Pradeep (RIS-MUM)" userId="78ca6cad-9c90-4f69-bb48-b0a27c35c2e9" providerId="ADAL" clId="{83327BFE-52A2-4837-A0D0-D821D840B30B}" dt="2024-09-26T04:20:09.852" v="42" actId="34135"/>
          <ac:picMkLst>
            <pc:docMk/>
            <pc:sldMk cId="852418713" sldId="3465"/>
            <ac:picMk id="10" creationId="{64B5CFB4-7D07-9EB7-2B97-6CEF3DD70C2F}"/>
          </ac:picMkLst>
        </pc:picChg>
      </pc:sldChg>
      <pc:sldChg chg="addSp modSp mod">
        <pc:chgData name="Singh, Pradeep (RIS-MUM)" userId="78ca6cad-9c90-4f69-bb48-b0a27c35c2e9" providerId="ADAL" clId="{83327BFE-52A2-4837-A0D0-D821D840B30B}" dt="2024-09-26T04:21:53.073" v="55" actId="34135"/>
        <pc:sldMkLst>
          <pc:docMk/>
          <pc:sldMk cId="2814509062" sldId="3468"/>
        </pc:sldMkLst>
        <pc:spChg chg="mod">
          <ac:chgData name="Singh, Pradeep (RIS-MUM)" userId="78ca6cad-9c90-4f69-bb48-b0a27c35c2e9" providerId="ADAL" clId="{83327BFE-52A2-4837-A0D0-D821D840B30B}" dt="2024-09-26T04:21:53.073" v="55" actId="34135"/>
          <ac:spMkLst>
            <pc:docMk/>
            <pc:sldMk cId="2814509062" sldId="3468"/>
            <ac:spMk id="3" creationId="{406E98B9-7EB8-5EEA-ED3B-71EC39A3DDC8}"/>
          </ac:spMkLst>
        </pc:spChg>
        <pc:spChg chg="mod">
          <ac:chgData name="Singh, Pradeep (RIS-MUM)" userId="78ca6cad-9c90-4f69-bb48-b0a27c35c2e9" providerId="ADAL" clId="{83327BFE-52A2-4837-A0D0-D821D840B30B}" dt="2024-09-26T04:21:53.073" v="55" actId="34135"/>
          <ac:spMkLst>
            <pc:docMk/>
            <pc:sldMk cId="2814509062" sldId="3468"/>
            <ac:spMk id="4" creationId="{46A3F093-8A7B-8CA6-7430-F0DF2AD0FBD5}"/>
          </ac:spMkLst>
        </pc:spChg>
        <pc:picChg chg="add mod">
          <ac:chgData name="Singh, Pradeep (RIS-MUM)" userId="78ca6cad-9c90-4f69-bb48-b0a27c35c2e9" providerId="ADAL" clId="{83327BFE-52A2-4837-A0D0-D821D840B30B}" dt="2024-09-26T04:19:58.570" v="40" actId="34135"/>
          <ac:picMkLst>
            <pc:docMk/>
            <pc:sldMk cId="2814509062" sldId="3468"/>
            <ac:picMk id="5" creationId="{A74509DB-FF97-BC9B-F069-0DBE1368EDB0}"/>
          </ac:picMkLst>
        </pc:picChg>
      </pc:sldChg>
      <pc:sldChg chg="addSp modSp mod">
        <pc:chgData name="Singh, Pradeep (RIS-MUM)" userId="78ca6cad-9c90-4f69-bb48-b0a27c35c2e9" providerId="ADAL" clId="{83327BFE-52A2-4837-A0D0-D821D840B30B}" dt="2024-09-26T04:22:13.876" v="57" actId="34135"/>
        <pc:sldMkLst>
          <pc:docMk/>
          <pc:sldMk cId="1812904918" sldId="3469"/>
        </pc:sldMkLst>
        <pc:spChg chg="mod">
          <ac:chgData name="Singh, Pradeep (RIS-MUM)" userId="78ca6cad-9c90-4f69-bb48-b0a27c35c2e9" providerId="ADAL" clId="{83327BFE-52A2-4837-A0D0-D821D840B30B}" dt="2024-09-26T04:22:13.876" v="57" actId="34135"/>
          <ac:spMkLst>
            <pc:docMk/>
            <pc:sldMk cId="1812904918" sldId="3469"/>
            <ac:spMk id="3" creationId="{406E98B9-7EB8-5EEA-ED3B-71EC39A3DDC8}"/>
          </ac:spMkLst>
        </pc:spChg>
        <pc:spChg chg="mod">
          <ac:chgData name="Singh, Pradeep (RIS-MUM)" userId="78ca6cad-9c90-4f69-bb48-b0a27c35c2e9" providerId="ADAL" clId="{83327BFE-52A2-4837-A0D0-D821D840B30B}" dt="2024-09-26T04:22:13.876" v="57" actId="34135"/>
          <ac:spMkLst>
            <pc:docMk/>
            <pc:sldMk cId="1812904918" sldId="3469"/>
            <ac:spMk id="4" creationId="{46A3F093-8A7B-8CA6-7430-F0DF2AD0FBD5}"/>
          </ac:spMkLst>
        </pc:spChg>
        <pc:picChg chg="add mod">
          <ac:chgData name="Singh, Pradeep (RIS-MUM)" userId="78ca6cad-9c90-4f69-bb48-b0a27c35c2e9" providerId="ADAL" clId="{83327BFE-52A2-4837-A0D0-D821D840B30B}" dt="2024-09-26T04:20:14.650" v="44" actId="34135"/>
          <ac:picMkLst>
            <pc:docMk/>
            <pc:sldMk cId="1812904918" sldId="3469"/>
            <ac:picMk id="10" creationId="{43F97558-4303-D51C-42E3-2C89E91CDF3F}"/>
          </ac:picMkLst>
        </pc:picChg>
      </pc:sldChg>
      <pc:sldChg chg="addSp modSp mod">
        <pc:chgData name="Singh, Pradeep (RIS-MUM)" userId="78ca6cad-9c90-4f69-bb48-b0a27c35c2e9" providerId="ADAL" clId="{83327BFE-52A2-4837-A0D0-D821D840B30B}" dt="2024-09-26T04:22:25.021" v="58" actId="34135"/>
        <pc:sldMkLst>
          <pc:docMk/>
          <pc:sldMk cId="3313512321" sldId="3470"/>
        </pc:sldMkLst>
        <pc:spChg chg="mod">
          <ac:chgData name="Singh, Pradeep (RIS-MUM)" userId="78ca6cad-9c90-4f69-bb48-b0a27c35c2e9" providerId="ADAL" clId="{83327BFE-52A2-4837-A0D0-D821D840B30B}" dt="2024-09-26T04:22:25.021" v="58" actId="34135"/>
          <ac:spMkLst>
            <pc:docMk/>
            <pc:sldMk cId="3313512321" sldId="3470"/>
            <ac:spMk id="3" creationId="{406E98B9-7EB8-5EEA-ED3B-71EC39A3DDC8}"/>
          </ac:spMkLst>
        </pc:spChg>
        <pc:spChg chg="mod">
          <ac:chgData name="Singh, Pradeep (RIS-MUM)" userId="78ca6cad-9c90-4f69-bb48-b0a27c35c2e9" providerId="ADAL" clId="{83327BFE-52A2-4837-A0D0-D821D840B30B}" dt="2024-09-26T04:22:25.021" v="58" actId="34135"/>
          <ac:spMkLst>
            <pc:docMk/>
            <pc:sldMk cId="3313512321" sldId="3470"/>
            <ac:spMk id="4" creationId="{46A3F093-8A7B-8CA6-7430-F0DF2AD0FBD5}"/>
          </ac:spMkLst>
        </pc:spChg>
        <pc:picChg chg="add mod">
          <ac:chgData name="Singh, Pradeep (RIS-MUM)" userId="78ca6cad-9c90-4f69-bb48-b0a27c35c2e9" providerId="ADAL" clId="{83327BFE-52A2-4837-A0D0-D821D840B30B}" dt="2024-09-26T04:20:19.714" v="46" actId="34135"/>
          <ac:picMkLst>
            <pc:docMk/>
            <pc:sldMk cId="3313512321" sldId="3470"/>
            <ac:picMk id="10" creationId="{A804FE05-D150-3A28-5B70-82AEADD9B62C}"/>
          </ac:picMkLst>
        </pc:picChg>
      </pc:sldChg>
      <pc:sldChg chg="addSp delSp modSp add mod setBg">
        <pc:chgData name="Singh, Pradeep (RIS-MUM)" userId="78ca6cad-9c90-4f69-bb48-b0a27c35c2e9" providerId="ADAL" clId="{83327BFE-52A2-4837-A0D0-D821D840B30B}" dt="2024-09-26T07:05:54.739" v="1167" actId="20577"/>
        <pc:sldMkLst>
          <pc:docMk/>
          <pc:sldMk cId="2460354408" sldId="3471"/>
        </pc:sldMkLst>
        <pc:spChg chg="mod">
          <ac:chgData name="Singh, Pradeep (RIS-MUM)" userId="78ca6cad-9c90-4f69-bb48-b0a27c35c2e9" providerId="ADAL" clId="{83327BFE-52A2-4837-A0D0-D821D840B30B}" dt="2024-09-26T07:00:45.364" v="1132" actId="207"/>
          <ac:spMkLst>
            <pc:docMk/>
            <pc:sldMk cId="2460354408" sldId="3471"/>
            <ac:spMk id="2" creationId="{8A1F98F3-17D8-8A5B-17AE-B2E72D2B1A0D}"/>
          </ac:spMkLst>
        </pc:spChg>
        <pc:spChg chg="mod">
          <ac:chgData name="Singh, Pradeep (RIS-MUM)" userId="78ca6cad-9c90-4f69-bb48-b0a27c35c2e9" providerId="ADAL" clId="{83327BFE-52A2-4837-A0D0-D821D840B30B}" dt="2024-09-26T07:00:03.607" v="1131" actId="26606"/>
          <ac:spMkLst>
            <pc:docMk/>
            <pc:sldMk cId="2460354408" sldId="3471"/>
            <ac:spMk id="3" creationId="{AF773059-6D76-34EC-92C0-E9B4AE647BC8}"/>
          </ac:spMkLst>
        </pc:spChg>
        <pc:spChg chg="mod">
          <ac:chgData name="Singh, Pradeep (RIS-MUM)" userId="78ca6cad-9c90-4f69-bb48-b0a27c35c2e9" providerId="ADAL" clId="{83327BFE-52A2-4837-A0D0-D821D840B30B}" dt="2024-09-26T07:00:03.607" v="1131" actId="26606"/>
          <ac:spMkLst>
            <pc:docMk/>
            <pc:sldMk cId="2460354408" sldId="3471"/>
            <ac:spMk id="4" creationId="{5A61ECC0-0078-F39D-9264-18DB7BA594B8}"/>
          </ac:spMkLst>
        </pc:spChg>
        <pc:spChg chg="add mod ord">
          <ac:chgData name="Singh, Pradeep (RIS-MUM)" userId="78ca6cad-9c90-4f69-bb48-b0a27c35c2e9" providerId="ADAL" clId="{83327BFE-52A2-4837-A0D0-D821D840B30B}" dt="2024-09-26T07:05:54.739" v="1167" actId="20577"/>
          <ac:spMkLst>
            <pc:docMk/>
            <pc:sldMk cId="2460354408" sldId="3471"/>
            <ac:spMk id="5" creationId="{BA008FA8-3A1C-F963-F70F-E0A8E5664A1D}"/>
          </ac:spMkLst>
        </pc:spChg>
        <pc:spChg chg="add">
          <ac:chgData name="Singh, Pradeep (RIS-MUM)" userId="78ca6cad-9c90-4f69-bb48-b0a27c35c2e9" providerId="ADAL" clId="{83327BFE-52A2-4837-A0D0-D821D840B30B}" dt="2024-09-26T07:00:03.607" v="1131" actId="26606"/>
          <ac:spMkLst>
            <pc:docMk/>
            <pc:sldMk cId="2460354408" sldId="3471"/>
            <ac:spMk id="11" creationId="{EDDBB197-D710-4A4F-A9CA-FD2177498BE8}"/>
          </ac:spMkLst>
        </pc:spChg>
        <pc:spChg chg="add">
          <ac:chgData name="Singh, Pradeep (RIS-MUM)" userId="78ca6cad-9c90-4f69-bb48-b0a27c35c2e9" providerId="ADAL" clId="{83327BFE-52A2-4837-A0D0-D821D840B30B}" dt="2024-09-26T07:00:03.607" v="1131" actId="26606"/>
          <ac:spMkLst>
            <pc:docMk/>
            <pc:sldMk cId="2460354408" sldId="3471"/>
            <ac:spMk id="12" creationId="{975D1CFA-2CDB-4B64-BD9F-85744E8DA12F}"/>
          </ac:spMkLst>
        </pc:spChg>
        <pc:spChg chg="add del">
          <ac:chgData name="Singh, Pradeep (RIS-MUM)" userId="78ca6cad-9c90-4f69-bb48-b0a27c35c2e9" providerId="ADAL" clId="{83327BFE-52A2-4837-A0D0-D821D840B30B}" dt="2024-09-26T06:57:53.507" v="1123" actId="26606"/>
          <ac:spMkLst>
            <pc:docMk/>
            <pc:sldMk cId="2460354408" sldId="3471"/>
            <ac:spMk id="16" creationId="{EDDBB197-D710-4A4F-A9CA-FD2177498BE8}"/>
          </ac:spMkLst>
        </pc:spChg>
        <pc:spChg chg="add del">
          <ac:chgData name="Singh, Pradeep (RIS-MUM)" userId="78ca6cad-9c90-4f69-bb48-b0a27c35c2e9" providerId="ADAL" clId="{83327BFE-52A2-4837-A0D0-D821D840B30B}" dt="2024-09-26T06:57:53.507" v="1123" actId="26606"/>
          <ac:spMkLst>
            <pc:docMk/>
            <pc:sldMk cId="2460354408" sldId="3471"/>
            <ac:spMk id="18" creationId="{975D1CFA-2CDB-4B64-BD9F-85744E8DA12F}"/>
          </ac:spMkLst>
        </pc:spChg>
        <pc:grpChg chg="add">
          <ac:chgData name="Singh, Pradeep (RIS-MUM)" userId="78ca6cad-9c90-4f69-bb48-b0a27c35c2e9" providerId="ADAL" clId="{83327BFE-52A2-4837-A0D0-D821D840B30B}" dt="2024-09-26T07:00:03.607" v="1131" actId="26606"/>
          <ac:grpSpMkLst>
            <pc:docMk/>
            <pc:sldMk cId="2460354408" sldId="3471"/>
            <ac:grpSpMk id="14" creationId="{25EE5136-01F1-466C-962D-BA9B4C6757AA}"/>
          </ac:grpSpMkLst>
        </pc:grpChg>
        <pc:grpChg chg="add del">
          <ac:chgData name="Singh, Pradeep (RIS-MUM)" userId="78ca6cad-9c90-4f69-bb48-b0a27c35c2e9" providerId="ADAL" clId="{83327BFE-52A2-4837-A0D0-D821D840B30B}" dt="2024-09-26T06:57:53.507" v="1123" actId="26606"/>
          <ac:grpSpMkLst>
            <pc:docMk/>
            <pc:sldMk cId="2460354408" sldId="3471"/>
            <ac:grpSpMk id="20" creationId="{25EE5136-01F1-466C-962D-BA9B4C6757AA}"/>
          </ac:grpSpMkLst>
        </pc:grpChg>
        <pc:graphicFrameChg chg="del">
          <ac:chgData name="Singh, Pradeep (RIS-MUM)" userId="78ca6cad-9c90-4f69-bb48-b0a27c35c2e9" providerId="ADAL" clId="{83327BFE-52A2-4837-A0D0-D821D840B30B}" dt="2024-09-26T05:01:06.555" v="169" actId="478"/>
          <ac:graphicFrameMkLst>
            <pc:docMk/>
            <pc:sldMk cId="2460354408" sldId="3471"/>
            <ac:graphicFrameMk id="15" creationId="{5D625559-6F5F-FED0-2E37-45F227CF9B79}"/>
          </ac:graphicFrameMkLst>
        </pc:graphicFrameChg>
        <pc:picChg chg="add del">
          <ac:chgData name="Singh, Pradeep (RIS-MUM)" userId="78ca6cad-9c90-4f69-bb48-b0a27c35c2e9" providerId="ADAL" clId="{83327BFE-52A2-4837-A0D0-D821D840B30B}" dt="2024-09-26T06:57:53.507" v="1123" actId="26606"/>
          <ac:picMkLst>
            <pc:docMk/>
            <pc:sldMk cId="2460354408" sldId="3471"/>
            <ac:picMk id="13" creationId="{9A2E5E85-EF1A-C972-D9FB-AD0C750848E3}"/>
          </ac:picMkLst>
        </pc:picChg>
        <pc:picChg chg="add">
          <ac:chgData name="Singh, Pradeep (RIS-MUM)" userId="78ca6cad-9c90-4f69-bb48-b0a27c35c2e9" providerId="ADAL" clId="{83327BFE-52A2-4837-A0D0-D821D840B30B}" dt="2024-09-26T07:00:03.607" v="1131" actId="26606"/>
          <ac:picMkLst>
            <pc:docMk/>
            <pc:sldMk cId="2460354408" sldId="3471"/>
            <ac:picMk id="17" creationId="{43E48664-21BA-3FAC-A7B0-BFDEAF5EE79B}"/>
          </ac:picMkLst>
        </pc:picChg>
      </pc:sldChg>
      <pc:sldChg chg="addSp delSp modSp new mod ord setBg">
        <pc:chgData name="Singh, Pradeep (RIS-MUM)" userId="78ca6cad-9c90-4f69-bb48-b0a27c35c2e9" providerId="ADAL" clId="{83327BFE-52A2-4837-A0D0-D821D840B30B}" dt="2024-09-26T06:58:52.419" v="1130" actId="26606"/>
        <pc:sldMkLst>
          <pc:docMk/>
          <pc:sldMk cId="1561482546" sldId="3472"/>
        </pc:sldMkLst>
        <pc:spChg chg="mod">
          <ac:chgData name="Singh, Pradeep (RIS-MUM)" userId="78ca6cad-9c90-4f69-bb48-b0a27c35c2e9" providerId="ADAL" clId="{83327BFE-52A2-4837-A0D0-D821D840B30B}" dt="2024-09-26T06:58:52.419" v="1130" actId="26606"/>
          <ac:spMkLst>
            <pc:docMk/>
            <pc:sldMk cId="1561482546" sldId="3472"/>
            <ac:spMk id="2" creationId="{BC931451-D4C6-D9DC-6E04-879ECD8B5603}"/>
          </ac:spMkLst>
        </pc:spChg>
        <pc:spChg chg="del mod">
          <ac:chgData name="Singh, Pradeep (RIS-MUM)" userId="78ca6cad-9c90-4f69-bb48-b0a27c35c2e9" providerId="ADAL" clId="{83327BFE-52A2-4837-A0D0-D821D840B30B}" dt="2024-09-26T05:06:26.344" v="272" actId="931"/>
          <ac:spMkLst>
            <pc:docMk/>
            <pc:sldMk cId="1561482546" sldId="3472"/>
            <ac:spMk id="3" creationId="{00B5BC8F-A41D-CC4F-E5F1-EB8BC47872B8}"/>
          </ac:spMkLst>
        </pc:spChg>
        <pc:spChg chg="del mod">
          <ac:chgData name="Singh, Pradeep (RIS-MUM)" userId="78ca6cad-9c90-4f69-bb48-b0a27c35c2e9" providerId="ADAL" clId="{83327BFE-52A2-4837-A0D0-D821D840B30B}" dt="2024-09-26T05:18:18.756" v="576" actId="26606"/>
          <ac:spMkLst>
            <pc:docMk/>
            <pc:sldMk cId="1561482546" sldId="3472"/>
            <ac:spMk id="4" creationId="{5A40EB99-A376-51FD-1B6F-440365052D79}"/>
          </ac:spMkLst>
        </pc:spChg>
        <pc:spChg chg="add del mod">
          <ac:chgData name="Singh, Pradeep (RIS-MUM)" userId="78ca6cad-9c90-4f69-bb48-b0a27c35c2e9" providerId="ADAL" clId="{83327BFE-52A2-4837-A0D0-D821D840B30B}" dt="2024-09-26T06:57:34.702" v="1117" actId="478"/>
          <ac:spMkLst>
            <pc:docMk/>
            <pc:sldMk cId="1561482546" sldId="3472"/>
            <ac:spMk id="10" creationId="{B54DE87D-903C-0A72-4CFA-1F46770EE672}"/>
          </ac:spMkLst>
        </pc:spChg>
        <pc:spChg chg="add del">
          <ac:chgData name="Singh, Pradeep (RIS-MUM)" userId="78ca6cad-9c90-4f69-bb48-b0a27c35c2e9" providerId="ADAL" clId="{83327BFE-52A2-4837-A0D0-D821D840B30B}" dt="2024-09-26T05:14:25.383" v="562" actId="26606"/>
          <ac:spMkLst>
            <pc:docMk/>
            <pc:sldMk cId="1561482546" sldId="3472"/>
            <ac:spMk id="11" creationId="{2EB492CD-616E-47F8-933B-5E2D952A0593}"/>
          </ac:spMkLst>
        </pc:spChg>
        <pc:spChg chg="add del">
          <ac:chgData name="Singh, Pradeep (RIS-MUM)" userId="78ca6cad-9c90-4f69-bb48-b0a27c35c2e9" providerId="ADAL" clId="{83327BFE-52A2-4837-A0D0-D821D840B30B}" dt="2024-09-26T05:14:25.383" v="562" actId="26606"/>
          <ac:spMkLst>
            <pc:docMk/>
            <pc:sldMk cId="1561482546" sldId="3472"/>
            <ac:spMk id="13" creationId="{59383CF9-23B5-4335-9B21-1791C4CF1C75}"/>
          </ac:spMkLst>
        </pc:spChg>
        <pc:spChg chg="add del mod">
          <ac:chgData name="Singh, Pradeep (RIS-MUM)" userId="78ca6cad-9c90-4f69-bb48-b0a27c35c2e9" providerId="ADAL" clId="{83327BFE-52A2-4837-A0D0-D821D840B30B}" dt="2024-09-26T06:57:50.801" v="1121" actId="478"/>
          <ac:spMkLst>
            <pc:docMk/>
            <pc:sldMk cId="1561482546" sldId="3472"/>
            <ac:spMk id="14" creationId="{7DCD3C3F-23C6-07EF-EC24-3E0E74D9D358}"/>
          </ac:spMkLst>
        </pc:spChg>
        <pc:spChg chg="add del">
          <ac:chgData name="Singh, Pradeep (RIS-MUM)" userId="78ca6cad-9c90-4f69-bb48-b0a27c35c2e9" providerId="ADAL" clId="{83327BFE-52A2-4837-A0D0-D821D840B30B}" dt="2024-09-26T05:14:25.383" v="562" actId="26606"/>
          <ac:spMkLst>
            <pc:docMk/>
            <pc:sldMk cId="1561482546" sldId="3472"/>
            <ac:spMk id="15" creationId="{0007FE00-9498-4706-B255-6437B0252C02}"/>
          </ac:spMkLst>
        </pc:spChg>
        <pc:spChg chg="add del">
          <ac:chgData name="Singh, Pradeep (RIS-MUM)" userId="78ca6cad-9c90-4f69-bb48-b0a27c35c2e9" providerId="ADAL" clId="{83327BFE-52A2-4837-A0D0-D821D840B30B}" dt="2024-09-26T05:14:29.911" v="564" actId="26606"/>
          <ac:spMkLst>
            <pc:docMk/>
            <pc:sldMk cId="1561482546" sldId="3472"/>
            <ac:spMk id="17" creationId="{2813A4FA-24A5-41ED-A534-3807D1B2F344}"/>
          </ac:spMkLst>
        </pc:spChg>
        <pc:spChg chg="add del">
          <ac:chgData name="Singh, Pradeep (RIS-MUM)" userId="78ca6cad-9c90-4f69-bb48-b0a27c35c2e9" providerId="ADAL" clId="{83327BFE-52A2-4837-A0D0-D821D840B30B}" dt="2024-09-26T05:14:29.911" v="564" actId="26606"/>
          <ac:spMkLst>
            <pc:docMk/>
            <pc:sldMk cId="1561482546" sldId="3472"/>
            <ac:spMk id="18" creationId="{12609869-9E80-471B-A487-A53288E0E791}"/>
          </ac:spMkLst>
        </pc:spChg>
        <pc:spChg chg="add del">
          <ac:chgData name="Singh, Pradeep (RIS-MUM)" userId="78ca6cad-9c90-4f69-bb48-b0a27c35c2e9" providerId="ADAL" clId="{83327BFE-52A2-4837-A0D0-D821D840B30B}" dt="2024-09-26T05:14:29.911" v="564" actId="26606"/>
          <ac:spMkLst>
            <pc:docMk/>
            <pc:sldMk cId="1561482546" sldId="3472"/>
            <ac:spMk id="19" creationId="{C3944F27-CA70-4E84-A51A-E6BF89558979}"/>
          </ac:spMkLst>
        </pc:spChg>
        <pc:spChg chg="add del">
          <ac:chgData name="Singh, Pradeep (RIS-MUM)" userId="78ca6cad-9c90-4f69-bb48-b0a27c35c2e9" providerId="ADAL" clId="{83327BFE-52A2-4837-A0D0-D821D840B30B}" dt="2024-09-26T05:14:29.911" v="564" actId="26606"/>
          <ac:spMkLst>
            <pc:docMk/>
            <pc:sldMk cId="1561482546" sldId="3472"/>
            <ac:spMk id="20" creationId="{7004738A-9D34-43E8-97D2-CA0EED4F8BE0}"/>
          </ac:spMkLst>
        </pc:spChg>
        <pc:spChg chg="add del">
          <ac:chgData name="Singh, Pradeep (RIS-MUM)" userId="78ca6cad-9c90-4f69-bb48-b0a27c35c2e9" providerId="ADAL" clId="{83327BFE-52A2-4837-A0D0-D821D840B30B}" dt="2024-09-26T05:14:29.911" v="564" actId="26606"/>
          <ac:spMkLst>
            <pc:docMk/>
            <pc:sldMk cId="1561482546" sldId="3472"/>
            <ac:spMk id="21" creationId="{B8B8D07F-F13E-443E-BA68-2D26672D76B9}"/>
          </ac:spMkLst>
        </pc:spChg>
        <pc:spChg chg="add del">
          <ac:chgData name="Singh, Pradeep (RIS-MUM)" userId="78ca6cad-9c90-4f69-bb48-b0a27c35c2e9" providerId="ADAL" clId="{83327BFE-52A2-4837-A0D0-D821D840B30B}" dt="2024-09-26T05:14:31.833" v="566" actId="26606"/>
          <ac:spMkLst>
            <pc:docMk/>
            <pc:sldMk cId="1561482546" sldId="3472"/>
            <ac:spMk id="23" creationId="{2EB492CD-616E-47F8-933B-5E2D952A0593}"/>
          </ac:spMkLst>
        </pc:spChg>
        <pc:spChg chg="add del">
          <ac:chgData name="Singh, Pradeep (RIS-MUM)" userId="78ca6cad-9c90-4f69-bb48-b0a27c35c2e9" providerId="ADAL" clId="{83327BFE-52A2-4837-A0D0-D821D840B30B}" dt="2024-09-26T05:14:31.833" v="566" actId="26606"/>
          <ac:spMkLst>
            <pc:docMk/>
            <pc:sldMk cId="1561482546" sldId="3472"/>
            <ac:spMk id="24" creationId="{59383CF9-23B5-4335-9B21-1791C4CF1C75}"/>
          </ac:spMkLst>
        </pc:spChg>
        <pc:spChg chg="add del">
          <ac:chgData name="Singh, Pradeep (RIS-MUM)" userId="78ca6cad-9c90-4f69-bb48-b0a27c35c2e9" providerId="ADAL" clId="{83327BFE-52A2-4837-A0D0-D821D840B30B}" dt="2024-09-26T05:14:31.833" v="566" actId="26606"/>
          <ac:spMkLst>
            <pc:docMk/>
            <pc:sldMk cId="1561482546" sldId="3472"/>
            <ac:spMk id="25" creationId="{0007FE00-9498-4706-B255-6437B0252C02}"/>
          </ac:spMkLst>
        </pc:spChg>
        <pc:spChg chg="add del">
          <ac:chgData name="Singh, Pradeep (RIS-MUM)" userId="78ca6cad-9c90-4f69-bb48-b0a27c35c2e9" providerId="ADAL" clId="{83327BFE-52A2-4837-A0D0-D821D840B30B}" dt="2024-09-26T05:14:34.113" v="568" actId="26606"/>
          <ac:spMkLst>
            <pc:docMk/>
            <pc:sldMk cId="1561482546" sldId="3472"/>
            <ac:spMk id="27" creationId="{12609869-9E80-471B-A487-A53288E0E791}"/>
          </ac:spMkLst>
        </pc:spChg>
        <pc:spChg chg="add del">
          <ac:chgData name="Singh, Pradeep (RIS-MUM)" userId="78ca6cad-9c90-4f69-bb48-b0a27c35c2e9" providerId="ADAL" clId="{83327BFE-52A2-4837-A0D0-D821D840B30B}" dt="2024-09-26T05:14:34.113" v="568" actId="26606"/>
          <ac:spMkLst>
            <pc:docMk/>
            <pc:sldMk cId="1561482546" sldId="3472"/>
            <ac:spMk id="28" creationId="{7004738A-9D34-43E8-97D2-CA0EED4F8BE0}"/>
          </ac:spMkLst>
        </pc:spChg>
        <pc:spChg chg="add del">
          <ac:chgData name="Singh, Pradeep (RIS-MUM)" userId="78ca6cad-9c90-4f69-bb48-b0a27c35c2e9" providerId="ADAL" clId="{83327BFE-52A2-4837-A0D0-D821D840B30B}" dt="2024-09-26T05:14:34.113" v="568" actId="26606"/>
          <ac:spMkLst>
            <pc:docMk/>
            <pc:sldMk cId="1561482546" sldId="3472"/>
            <ac:spMk id="29" creationId="{B8B8D07F-F13E-443E-BA68-2D26672D76B9}"/>
          </ac:spMkLst>
        </pc:spChg>
        <pc:spChg chg="add del">
          <ac:chgData name="Singh, Pradeep (RIS-MUM)" userId="78ca6cad-9c90-4f69-bb48-b0a27c35c2e9" providerId="ADAL" clId="{83327BFE-52A2-4837-A0D0-D821D840B30B}" dt="2024-09-26T05:14:34.113" v="568" actId="26606"/>
          <ac:spMkLst>
            <pc:docMk/>
            <pc:sldMk cId="1561482546" sldId="3472"/>
            <ac:spMk id="30" creationId="{2813A4FA-24A5-41ED-A534-3807D1B2F344}"/>
          </ac:spMkLst>
        </pc:spChg>
        <pc:spChg chg="add del">
          <ac:chgData name="Singh, Pradeep (RIS-MUM)" userId="78ca6cad-9c90-4f69-bb48-b0a27c35c2e9" providerId="ADAL" clId="{83327BFE-52A2-4837-A0D0-D821D840B30B}" dt="2024-09-26T05:14:34.113" v="568" actId="26606"/>
          <ac:spMkLst>
            <pc:docMk/>
            <pc:sldMk cId="1561482546" sldId="3472"/>
            <ac:spMk id="31" creationId="{C3944F27-CA70-4E84-A51A-E6BF89558979}"/>
          </ac:spMkLst>
        </pc:spChg>
        <pc:spChg chg="add del">
          <ac:chgData name="Singh, Pradeep (RIS-MUM)" userId="78ca6cad-9c90-4f69-bb48-b0a27c35c2e9" providerId="ADAL" clId="{83327BFE-52A2-4837-A0D0-D821D840B30B}" dt="2024-09-26T05:14:40.554" v="570" actId="26606"/>
          <ac:spMkLst>
            <pc:docMk/>
            <pc:sldMk cId="1561482546" sldId="3472"/>
            <ac:spMk id="33" creationId="{2EB492CD-616E-47F8-933B-5E2D952A0593}"/>
          </ac:spMkLst>
        </pc:spChg>
        <pc:spChg chg="add del">
          <ac:chgData name="Singh, Pradeep (RIS-MUM)" userId="78ca6cad-9c90-4f69-bb48-b0a27c35c2e9" providerId="ADAL" clId="{83327BFE-52A2-4837-A0D0-D821D840B30B}" dt="2024-09-26T05:14:40.554" v="570" actId="26606"/>
          <ac:spMkLst>
            <pc:docMk/>
            <pc:sldMk cId="1561482546" sldId="3472"/>
            <ac:spMk id="34" creationId="{59383CF9-23B5-4335-9B21-1791C4CF1C75}"/>
          </ac:spMkLst>
        </pc:spChg>
        <pc:spChg chg="add del">
          <ac:chgData name="Singh, Pradeep (RIS-MUM)" userId="78ca6cad-9c90-4f69-bb48-b0a27c35c2e9" providerId="ADAL" clId="{83327BFE-52A2-4837-A0D0-D821D840B30B}" dt="2024-09-26T05:14:40.554" v="570" actId="26606"/>
          <ac:spMkLst>
            <pc:docMk/>
            <pc:sldMk cId="1561482546" sldId="3472"/>
            <ac:spMk id="35" creationId="{0007FE00-9498-4706-B255-6437B0252C02}"/>
          </ac:spMkLst>
        </pc:spChg>
        <pc:spChg chg="add del">
          <ac:chgData name="Singh, Pradeep (RIS-MUM)" userId="78ca6cad-9c90-4f69-bb48-b0a27c35c2e9" providerId="ADAL" clId="{83327BFE-52A2-4837-A0D0-D821D840B30B}" dt="2024-09-26T05:14:43.835" v="572" actId="26606"/>
          <ac:spMkLst>
            <pc:docMk/>
            <pc:sldMk cId="1561482546" sldId="3472"/>
            <ac:spMk id="37" creationId="{E8A8EAB8-D2FF-444D-B34B-7D32F106AD0E}"/>
          </ac:spMkLst>
        </pc:spChg>
        <pc:spChg chg="add del">
          <ac:chgData name="Singh, Pradeep (RIS-MUM)" userId="78ca6cad-9c90-4f69-bb48-b0a27c35c2e9" providerId="ADAL" clId="{83327BFE-52A2-4837-A0D0-D821D840B30B}" dt="2024-09-26T06:58:52.419" v="1130" actId="26606"/>
          <ac:spMkLst>
            <pc:docMk/>
            <pc:sldMk cId="1561482546" sldId="3472"/>
            <ac:spMk id="41" creationId="{2EB492CD-616E-47F8-933B-5E2D952A0593}"/>
          </ac:spMkLst>
        </pc:spChg>
        <pc:spChg chg="add del">
          <ac:chgData name="Singh, Pradeep (RIS-MUM)" userId="78ca6cad-9c90-4f69-bb48-b0a27c35c2e9" providerId="ADAL" clId="{83327BFE-52A2-4837-A0D0-D821D840B30B}" dt="2024-09-26T06:58:52.419" v="1130" actId="26606"/>
          <ac:spMkLst>
            <pc:docMk/>
            <pc:sldMk cId="1561482546" sldId="3472"/>
            <ac:spMk id="42" creationId="{59383CF9-23B5-4335-9B21-1791C4CF1C75}"/>
          </ac:spMkLst>
        </pc:spChg>
        <pc:spChg chg="add del">
          <ac:chgData name="Singh, Pradeep (RIS-MUM)" userId="78ca6cad-9c90-4f69-bb48-b0a27c35c2e9" providerId="ADAL" clId="{83327BFE-52A2-4837-A0D0-D821D840B30B}" dt="2024-09-26T06:58:52.419" v="1130" actId="26606"/>
          <ac:spMkLst>
            <pc:docMk/>
            <pc:sldMk cId="1561482546" sldId="3472"/>
            <ac:spMk id="43" creationId="{0007FE00-9498-4706-B255-6437B0252C02}"/>
          </ac:spMkLst>
        </pc:spChg>
        <pc:spChg chg="add del">
          <ac:chgData name="Singh, Pradeep (RIS-MUM)" userId="78ca6cad-9c90-4f69-bb48-b0a27c35c2e9" providerId="ADAL" clId="{83327BFE-52A2-4837-A0D0-D821D840B30B}" dt="2024-09-26T06:58:44.815" v="1126" actId="26606"/>
          <ac:spMkLst>
            <pc:docMk/>
            <pc:sldMk cId="1561482546" sldId="3472"/>
            <ac:spMk id="50" creationId="{EDDBB197-D710-4A4F-A9CA-FD2177498BE8}"/>
          </ac:spMkLst>
        </pc:spChg>
        <pc:spChg chg="add del">
          <ac:chgData name="Singh, Pradeep (RIS-MUM)" userId="78ca6cad-9c90-4f69-bb48-b0a27c35c2e9" providerId="ADAL" clId="{83327BFE-52A2-4837-A0D0-D821D840B30B}" dt="2024-09-26T06:58:44.815" v="1126" actId="26606"/>
          <ac:spMkLst>
            <pc:docMk/>
            <pc:sldMk cId="1561482546" sldId="3472"/>
            <ac:spMk id="52" creationId="{975D1CFA-2CDB-4B64-BD9F-85744E8DA12F}"/>
          </ac:spMkLst>
        </pc:spChg>
        <pc:spChg chg="add del">
          <ac:chgData name="Singh, Pradeep (RIS-MUM)" userId="78ca6cad-9c90-4f69-bb48-b0a27c35c2e9" providerId="ADAL" clId="{83327BFE-52A2-4837-A0D0-D821D840B30B}" dt="2024-09-26T06:58:52.419" v="1130" actId="26606"/>
          <ac:spMkLst>
            <pc:docMk/>
            <pc:sldMk cId="1561482546" sldId="3472"/>
            <ac:spMk id="60" creationId="{EDDBB197-D710-4A4F-A9CA-FD2177498BE8}"/>
          </ac:spMkLst>
        </pc:spChg>
        <pc:spChg chg="add del">
          <ac:chgData name="Singh, Pradeep (RIS-MUM)" userId="78ca6cad-9c90-4f69-bb48-b0a27c35c2e9" providerId="ADAL" clId="{83327BFE-52A2-4837-A0D0-D821D840B30B}" dt="2024-09-26T06:58:52.419" v="1130" actId="26606"/>
          <ac:spMkLst>
            <pc:docMk/>
            <pc:sldMk cId="1561482546" sldId="3472"/>
            <ac:spMk id="61" creationId="{975D1CFA-2CDB-4B64-BD9F-85744E8DA12F}"/>
          </ac:spMkLst>
        </pc:spChg>
        <pc:grpChg chg="add del">
          <ac:chgData name="Singh, Pradeep (RIS-MUM)" userId="78ca6cad-9c90-4f69-bb48-b0a27c35c2e9" providerId="ADAL" clId="{83327BFE-52A2-4837-A0D0-D821D840B30B}" dt="2024-09-26T06:58:44.815" v="1126" actId="26606"/>
          <ac:grpSpMkLst>
            <pc:docMk/>
            <pc:sldMk cId="1561482546" sldId="3472"/>
            <ac:grpSpMk id="54" creationId="{25EE5136-01F1-466C-962D-BA9B4C6757AA}"/>
          </ac:grpSpMkLst>
        </pc:grpChg>
        <pc:grpChg chg="add del">
          <ac:chgData name="Singh, Pradeep (RIS-MUM)" userId="78ca6cad-9c90-4f69-bb48-b0a27c35c2e9" providerId="ADAL" clId="{83327BFE-52A2-4837-A0D0-D821D840B30B}" dt="2024-09-26T06:58:52.419" v="1130" actId="26606"/>
          <ac:grpSpMkLst>
            <pc:docMk/>
            <pc:sldMk cId="1561482546" sldId="3472"/>
            <ac:grpSpMk id="62" creationId="{25EE5136-01F1-466C-962D-BA9B4C6757AA}"/>
          </ac:grpSpMkLst>
        </pc:grpChg>
        <pc:graphicFrameChg chg="add del mod modGraphic">
          <ac:chgData name="Singh, Pradeep (RIS-MUM)" userId="78ca6cad-9c90-4f69-bb48-b0a27c35c2e9" providerId="ADAL" clId="{83327BFE-52A2-4837-A0D0-D821D840B30B}" dt="2024-09-26T05:11:32.066" v="356" actId="478"/>
          <ac:graphicFrameMkLst>
            <pc:docMk/>
            <pc:sldMk cId="1561482546" sldId="3472"/>
            <ac:graphicFrameMk id="7" creationId="{E5F44C9A-D2B8-AD8B-19BF-6E7B1A1314D7}"/>
          </ac:graphicFrameMkLst>
        </pc:graphicFrameChg>
        <pc:graphicFrameChg chg="add del modGraphic">
          <ac:chgData name="Singh, Pradeep (RIS-MUM)" userId="78ca6cad-9c90-4f69-bb48-b0a27c35c2e9" providerId="ADAL" clId="{83327BFE-52A2-4837-A0D0-D821D840B30B}" dt="2024-09-26T05:16:55.836" v="575" actId="478"/>
          <ac:graphicFrameMkLst>
            <pc:docMk/>
            <pc:sldMk cId="1561482546" sldId="3472"/>
            <ac:graphicFrameMk id="8" creationId="{707928EB-2F5E-CA54-AE07-6DD92C4472F1}"/>
          </ac:graphicFrameMkLst>
        </pc:graphicFrameChg>
        <pc:graphicFrameChg chg="add mod modGraphic">
          <ac:chgData name="Singh, Pradeep (RIS-MUM)" userId="78ca6cad-9c90-4f69-bb48-b0a27c35c2e9" providerId="ADAL" clId="{83327BFE-52A2-4837-A0D0-D821D840B30B}" dt="2024-09-26T06:58:52.419" v="1130" actId="26606"/>
          <ac:graphicFrameMkLst>
            <pc:docMk/>
            <pc:sldMk cId="1561482546" sldId="3472"/>
            <ac:graphicFrameMk id="45" creationId="{8258B150-3EC7-B6AD-C06D-802D60EE650F}"/>
          </ac:graphicFrameMkLst>
        </pc:graphicFrameChg>
        <pc:picChg chg="add del mod ord modCrop">
          <ac:chgData name="Singh, Pradeep (RIS-MUM)" userId="78ca6cad-9c90-4f69-bb48-b0a27c35c2e9" providerId="ADAL" clId="{83327BFE-52A2-4837-A0D0-D821D840B30B}" dt="2024-09-26T06:58:52.419" v="1130" actId="26606"/>
          <ac:picMkLst>
            <pc:docMk/>
            <pc:sldMk cId="1561482546" sldId="3472"/>
            <ac:picMk id="6" creationId="{BE295DE7-E957-64AB-44A5-EE5A67665534}"/>
          </ac:picMkLst>
        </pc:picChg>
        <pc:picChg chg="add mod">
          <ac:chgData name="Singh, Pradeep (RIS-MUM)" userId="78ca6cad-9c90-4f69-bb48-b0a27c35c2e9" providerId="ADAL" clId="{83327BFE-52A2-4837-A0D0-D821D840B30B}" dt="2024-09-26T06:57:33.703" v="1116" actId="1076"/>
          <ac:picMkLst>
            <pc:docMk/>
            <pc:sldMk cId="1561482546" sldId="3472"/>
            <ac:picMk id="1026" creationId="{37E95E8F-DAB4-85F8-E70F-5AFB36892846}"/>
          </ac:picMkLst>
        </pc:picChg>
        <pc:picChg chg="add mod">
          <ac:chgData name="Singh, Pradeep (RIS-MUM)" userId="78ca6cad-9c90-4f69-bb48-b0a27c35c2e9" providerId="ADAL" clId="{83327BFE-52A2-4837-A0D0-D821D840B30B}" dt="2024-09-26T06:57:53.485" v="1122" actId="1076"/>
          <ac:picMkLst>
            <pc:docMk/>
            <pc:sldMk cId="1561482546" sldId="3472"/>
            <ac:picMk id="1028" creationId="{BF22B069-3C7E-A0F8-C1D2-F158F64541B4}"/>
          </ac:picMkLst>
        </pc:picChg>
        <pc:cxnChg chg="add del">
          <ac:chgData name="Singh, Pradeep (RIS-MUM)" userId="78ca6cad-9c90-4f69-bb48-b0a27c35c2e9" providerId="ADAL" clId="{83327BFE-52A2-4837-A0D0-D821D840B30B}" dt="2024-09-26T05:14:43.835" v="572" actId="26606"/>
          <ac:cxnSpMkLst>
            <pc:docMk/>
            <pc:sldMk cId="1561482546" sldId="3472"/>
            <ac:cxnSpMk id="38" creationId="{EEA38897-7BA3-4408-8083-3235339C4A60}"/>
          </ac:cxnSpMkLst>
        </pc:cxnChg>
        <pc:cxnChg chg="add del">
          <ac:chgData name="Singh, Pradeep (RIS-MUM)" userId="78ca6cad-9c90-4f69-bb48-b0a27c35c2e9" providerId="ADAL" clId="{83327BFE-52A2-4837-A0D0-D821D840B30B}" dt="2024-09-26T05:14:43.835" v="572" actId="26606"/>
          <ac:cxnSpMkLst>
            <pc:docMk/>
            <pc:sldMk cId="1561482546" sldId="3472"/>
            <ac:cxnSpMk id="39" creationId="{F11AD06B-AB20-4097-8606-5DA00DBACE88}"/>
          </ac:cxnSpMkLst>
        </pc:cxnChg>
      </pc:sldChg>
      <pc:sldChg chg="new del">
        <pc:chgData name="Singh, Pradeep (RIS-MUM)" userId="78ca6cad-9c90-4f69-bb48-b0a27c35c2e9" providerId="ADAL" clId="{83327BFE-52A2-4837-A0D0-D821D840B30B}" dt="2024-09-26T05:04:00.373" v="241" actId="680"/>
        <pc:sldMkLst>
          <pc:docMk/>
          <pc:sldMk cId="1635171507" sldId="3472"/>
        </pc:sldMkLst>
      </pc:sldChg>
      <pc:sldChg chg="new del">
        <pc:chgData name="Singh, Pradeep (RIS-MUM)" userId="78ca6cad-9c90-4f69-bb48-b0a27c35c2e9" providerId="ADAL" clId="{83327BFE-52A2-4837-A0D0-D821D840B30B}" dt="2024-09-26T05:23:32.038" v="582" actId="47"/>
        <pc:sldMkLst>
          <pc:docMk/>
          <pc:sldMk cId="3582463665" sldId="3473"/>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github.com/omvalia/LNRSHACKATHON_OM_VALIA.git" TargetMode="External"/><Relationship Id="rId1" Type="http://schemas.openxmlformats.org/officeDocument/2006/relationships/hyperlink" Target="https://github.com/omvalia" TargetMode="Externa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2" Type="http://schemas.openxmlformats.org/officeDocument/2006/relationships/hyperlink" Target="https://github.com/omvalia/LNRSHACKATHON_OM_VALIA.git" TargetMode="External"/><Relationship Id="rId1" Type="http://schemas.openxmlformats.org/officeDocument/2006/relationships/hyperlink" Target="https://github.com/omvalia"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1BE0A-C3CB-4716-AB96-AD8C1F9F55B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E6BEB4-4BEF-49DC-AF2E-576834A909ED}">
      <dgm:prSet/>
      <dgm:spPr/>
      <dgm:t>
        <a:bodyPr/>
        <a:lstStyle/>
        <a:p>
          <a:pPr>
            <a:lnSpc>
              <a:spcPct val="100000"/>
            </a:lnSpc>
          </a:pPr>
          <a:r>
            <a:rPr lang="en-US" dirty="0"/>
            <a:t>Name: Om Valia</a:t>
          </a:r>
        </a:p>
      </dgm:t>
    </dgm:pt>
    <dgm:pt modelId="{357DB2CD-539B-42D4-A1EA-F7F755C62596}" type="parTrans" cxnId="{ECF19628-18A4-4058-AD8A-AB72A5DE3A77}">
      <dgm:prSet/>
      <dgm:spPr/>
      <dgm:t>
        <a:bodyPr/>
        <a:lstStyle/>
        <a:p>
          <a:endParaRPr lang="en-US"/>
        </a:p>
      </dgm:t>
    </dgm:pt>
    <dgm:pt modelId="{515C62B7-3B09-44F1-BCEB-0C43ADFA8955}" type="sibTrans" cxnId="{ECF19628-18A4-4058-AD8A-AB72A5DE3A77}">
      <dgm:prSet/>
      <dgm:spPr/>
      <dgm:t>
        <a:bodyPr/>
        <a:lstStyle/>
        <a:p>
          <a:endParaRPr lang="en-US"/>
        </a:p>
      </dgm:t>
    </dgm:pt>
    <dgm:pt modelId="{4207FAC2-2E32-4F9E-B40A-63D1E4044598}">
      <dgm:prSet/>
      <dgm:spPr>
        <a:ln>
          <a:noFill/>
        </a:ln>
      </dgm:spPr>
      <dgm:t>
        <a:bodyPr/>
        <a:lstStyle/>
        <a:p>
          <a:r>
            <a:rPr lang="en-US" dirty="0"/>
            <a:t>Email Id: om.valia034@nmims.in</a:t>
          </a:r>
          <a:endParaRPr lang="en-US" dirty="0">
            <a:solidFill>
              <a:schemeClr val="bg1"/>
            </a:solidFill>
          </a:endParaRPr>
        </a:p>
      </dgm:t>
    </dgm:pt>
    <dgm:pt modelId="{3913EA2D-B2E0-415B-B448-73D668962711}" type="parTrans" cxnId="{9F4A4DB6-0A11-4462-B9D5-43EE55B7118D}">
      <dgm:prSet/>
      <dgm:spPr/>
      <dgm:t>
        <a:bodyPr/>
        <a:lstStyle/>
        <a:p>
          <a:endParaRPr lang="en-US"/>
        </a:p>
      </dgm:t>
    </dgm:pt>
    <dgm:pt modelId="{3754FF19-1C0A-42A9-9791-5802D4CD96FF}" type="sibTrans" cxnId="{9F4A4DB6-0A11-4462-B9D5-43EE55B7118D}">
      <dgm:prSet/>
      <dgm:spPr/>
      <dgm:t>
        <a:bodyPr/>
        <a:lstStyle/>
        <a:p>
          <a:endParaRPr lang="en-US"/>
        </a:p>
      </dgm:t>
    </dgm:pt>
    <dgm:pt modelId="{B687A22B-84BE-49B5-9865-E8353FF4D2CF}">
      <dgm:prSet/>
      <dgm:spPr/>
      <dgm:t>
        <a:bodyPr/>
        <a:lstStyle/>
        <a:p>
          <a:pPr>
            <a:lnSpc>
              <a:spcPct val="100000"/>
            </a:lnSpc>
          </a:pPr>
          <a:r>
            <a:rPr lang="en-US" dirty="0"/>
            <a:t>Contact No: 9004475994</a:t>
          </a:r>
        </a:p>
      </dgm:t>
    </dgm:pt>
    <dgm:pt modelId="{9348E2D9-C322-43B6-81BB-68456AE3E2A3}" type="parTrans" cxnId="{3D0B2F77-5F50-400F-BD0A-3E7F40D83B87}">
      <dgm:prSet/>
      <dgm:spPr/>
      <dgm:t>
        <a:bodyPr/>
        <a:lstStyle/>
        <a:p>
          <a:endParaRPr lang="en-US"/>
        </a:p>
      </dgm:t>
    </dgm:pt>
    <dgm:pt modelId="{9B2FF502-C14D-4F8B-B710-D200173C549F}" type="sibTrans" cxnId="{3D0B2F77-5F50-400F-BD0A-3E7F40D83B87}">
      <dgm:prSet/>
      <dgm:spPr/>
      <dgm:t>
        <a:bodyPr/>
        <a:lstStyle/>
        <a:p>
          <a:endParaRPr lang="en-US"/>
        </a:p>
      </dgm:t>
    </dgm:pt>
    <dgm:pt modelId="{82B71270-F96E-4BD0-803C-1116EDBC2C8C}">
      <dgm:prSet/>
      <dgm:spPr/>
      <dgm:t>
        <a:bodyPr/>
        <a:lstStyle/>
        <a:p>
          <a:r>
            <a:rPr lang="en-US" dirty="0" err="1"/>
            <a:t>Github</a:t>
          </a:r>
          <a:r>
            <a:rPr lang="en-US" dirty="0"/>
            <a:t> Account: </a:t>
          </a:r>
          <a:r>
            <a:rPr lang="en-IN"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https://github.com/omvalia</a:t>
          </a:r>
          <a:endParaRPr lang="en-US" dirty="0">
            <a:solidFill>
              <a:schemeClr val="bg1"/>
            </a:solidFill>
          </a:endParaRPr>
        </a:p>
      </dgm:t>
    </dgm:pt>
    <dgm:pt modelId="{455DB0CC-B2DA-4EFB-8461-96A74F9DE10E}" type="parTrans" cxnId="{FD2270BE-F61B-4244-9703-C1BB2894C534}">
      <dgm:prSet/>
      <dgm:spPr/>
      <dgm:t>
        <a:bodyPr/>
        <a:lstStyle/>
        <a:p>
          <a:endParaRPr lang="en-US"/>
        </a:p>
      </dgm:t>
    </dgm:pt>
    <dgm:pt modelId="{30023E9E-BF30-4883-909E-DFE4B197EF91}" type="sibTrans" cxnId="{FD2270BE-F61B-4244-9703-C1BB2894C534}">
      <dgm:prSet/>
      <dgm:spPr/>
      <dgm:t>
        <a:bodyPr/>
        <a:lstStyle/>
        <a:p>
          <a:endParaRPr lang="en-US"/>
        </a:p>
      </dgm:t>
    </dgm:pt>
    <dgm:pt modelId="{BB4288F1-EFC7-474E-B0DC-C64AED05A3D0}">
      <dgm:prSet/>
      <dgm:spPr/>
      <dgm:t>
        <a:bodyPr/>
        <a:lstStyle/>
        <a:p>
          <a:pPr>
            <a:lnSpc>
              <a:spcPct val="100000"/>
            </a:lnSpc>
          </a:pPr>
          <a:r>
            <a:rPr lang="en-US" dirty="0"/>
            <a:t>College: </a:t>
          </a:r>
          <a:r>
            <a:rPr lang="en-US" b="0" i="0" dirty="0"/>
            <a:t>Mukesh Patel School of Technology Management &amp; Engineering, Mumbai</a:t>
          </a:r>
          <a:endParaRPr lang="en-US" dirty="0"/>
        </a:p>
      </dgm:t>
    </dgm:pt>
    <dgm:pt modelId="{D574F96D-9F88-4CEF-84D5-B3352336067A}" type="parTrans" cxnId="{9A1B800F-DF58-439C-9461-AEBFB74FE08D}">
      <dgm:prSet/>
      <dgm:spPr/>
      <dgm:t>
        <a:bodyPr/>
        <a:lstStyle/>
        <a:p>
          <a:endParaRPr lang="en-IN"/>
        </a:p>
      </dgm:t>
    </dgm:pt>
    <dgm:pt modelId="{BF7C9B31-F66F-4FD4-87FB-5B08D119DB85}" type="sibTrans" cxnId="{9A1B800F-DF58-439C-9461-AEBFB74FE08D}">
      <dgm:prSet/>
      <dgm:spPr/>
      <dgm:t>
        <a:bodyPr/>
        <a:lstStyle/>
        <a:p>
          <a:endParaRPr lang="en-IN"/>
        </a:p>
      </dgm:t>
    </dgm:pt>
    <dgm:pt modelId="{7B08EFD8-3894-4459-A032-B4B561DE8A09}">
      <dgm:prSet/>
      <dgm:spPr/>
      <dgm:t>
        <a:bodyPr/>
        <a:lstStyle/>
        <a:p>
          <a:pPr>
            <a:lnSpc>
              <a:spcPct val="100000"/>
            </a:lnSpc>
          </a:pPr>
          <a:r>
            <a:rPr lang="en-US" dirty="0"/>
            <a:t>Student Id: 70612300034</a:t>
          </a:r>
        </a:p>
      </dgm:t>
    </dgm:pt>
    <dgm:pt modelId="{DB10B87E-6412-4151-8CF3-3DDE49F34148}" type="parTrans" cxnId="{786CAD39-0719-4C7C-BFE9-5F6403271E23}">
      <dgm:prSet/>
      <dgm:spPr/>
      <dgm:t>
        <a:bodyPr/>
        <a:lstStyle/>
        <a:p>
          <a:endParaRPr lang="en-IN"/>
        </a:p>
      </dgm:t>
    </dgm:pt>
    <dgm:pt modelId="{0CFBEAF6-C440-4222-AED6-2A0A7BA1DA49}" type="sibTrans" cxnId="{786CAD39-0719-4C7C-BFE9-5F6403271E23}">
      <dgm:prSet/>
      <dgm:spPr/>
      <dgm:t>
        <a:bodyPr/>
        <a:lstStyle/>
        <a:p>
          <a:endParaRPr lang="en-IN"/>
        </a:p>
      </dgm:t>
    </dgm:pt>
    <dgm:pt modelId="{B0ED103D-1E70-4793-922B-A692B243DD9A}">
      <dgm:prSet/>
      <dgm:spPr/>
      <dgm:t>
        <a:bodyPr/>
        <a:lstStyle/>
        <a:p>
          <a:r>
            <a:rPr lang="en-US" dirty="0">
              <a:solidFill>
                <a:schemeClr val="bg1"/>
              </a:solidFill>
            </a:rPr>
            <a:t>Repo Link: </a:t>
          </a:r>
          <a:r>
            <a:rPr lang="en-IN"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https://github.com/omvalia/LNRSHACKATHON_OM_VALIA.git</a:t>
          </a:r>
          <a:endParaRPr lang="en-US" dirty="0">
            <a:solidFill>
              <a:schemeClr val="bg1"/>
            </a:solidFill>
          </a:endParaRPr>
        </a:p>
      </dgm:t>
    </dgm:pt>
    <dgm:pt modelId="{5A959732-5788-413C-9D96-A02CF61F7E8B}" type="parTrans" cxnId="{CC0934A4-BB77-4042-866C-E9698302993E}">
      <dgm:prSet/>
      <dgm:spPr/>
      <dgm:t>
        <a:bodyPr/>
        <a:lstStyle/>
        <a:p>
          <a:endParaRPr lang="en-IN"/>
        </a:p>
      </dgm:t>
    </dgm:pt>
    <dgm:pt modelId="{32B6F8AA-89F8-4ECC-A7CE-A792834B7BDD}" type="sibTrans" cxnId="{CC0934A4-BB77-4042-866C-E9698302993E}">
      <dgm:prSet/>
      <dgm:spPr/>
      <dgm:t>
        <a:bodyPr/>
        <a:lstStyle/>
        <a:p>
          <a:endParaRPr lang="en-IN"/>
        </a:p>
      </dgm:t>
    </dgm:pt>
    <dgm:pt modelId="{EC97B3A0-9996-4752-82B1-1045AB1F2E0C}">
      <dgm:prSet/>
      <dgm:spPr/>
      <dgm:t>
        <a:bodyPr/>
        <a:lstStyle/>
        <a:p>
          <a:pPr>
            <a:lnSpc>
              <a:spcPct val="100000"/>
            </a:lnSpc>
          </a:pPr>
          <a:r>
            <a:rPr lang="en-US" dirty="0"/>
            <a:t>Topic: Damage Detection through photos or videos</a:t>
          </a:r>
        </a:p>
      </dgm:t>
    </dgm:pt>
    <dgm:pt modelId="{D53C431E-9C32-484F-8984-F11D48054752}" type="sibTrans" cxnId="{423C436D-B48E-4C16-8480-76CCCBD7CA93}">
      <dgm:prSet/>
      <dgm:spPr/>
      <dgm:t>
        <a:bodyPr/>
        <a:lstStyle/>
        <a:p>
          <a:endParaRPr lang="en-US"/>
        </a:p>
      </dgm:t>
    </dgm:pt>
    <dgm:pt modelId="{1D9E5FAC-FEA2-44C0-8176-393EA90D0E33}" type="parTrans" cxnId="{423C436D-B48E-4C16-8480-76CCCBD7CA93}">
      <dgm:prSet/>
      <dgm:spPr/>
      <dgm:t>
        <a:bodyPr/>
        <a:lstStyle/>
        <a:p>
          <a:endParaRPr lang="en-US"/>
        </a:p>
      </dgm:t>
    </dgm:pt>
    <dgm:pt modelId="{63A72396-9862-4149-AF86-30AA35A44052}" type="pres">
      <dgm:prSet presAssocID="{7701BE0A-C3CB-4716-AB96-AD8C1F9F55B4}" presName="linear" presStyleCnt="0">
        <dgm:presLayoutVars>
          <dgm:animLvl val="lvl"/>
          <dgm:resizeHandles val="exact"/>
        </dgm:presLayoutVars>
      </dgm:prSet>
      <dgm:spPr/>
    </dgm:pt>
    <dgm:pt modelId="{5548ED75-76B2-406B-B75B-A15C4171C0B3}" type="pres">
      <dgm:prSet presAssocID="{B2E6BEB4-4BEF-49DC-AF2E-576834A909ED}" presName="parentText" presStyleLbl="node1" presStyleIdx="0" presStyleCnt="8">
        <dgm:presLayoutVars>
          <dgm:chMax val="0"/>
          <dgm:bulletEnabled val="1"/>
        </dgm:presLayoutVars>
      </dgm:prSet>
      <dgm:spPr/>
    </dgm:pt>
    <dgm:pt modelId="{4DAA64AD-CCE3-4A41-844B-7413F7106FA7}" type="pres">
      <dgm:prSet presAssocID="{515C62B7-3B09-44F1-BCEB-0C43ADFA8955}" presName="spacer" presStyleCnt="0"/>
      <dgm:spPr/>
    </dgm:pt>
    <dgm:pt modelId="{994E0F4C-DABB-4ABE-952F-3C71A3DA4759}" type="pres">
      <dgm:prSet presAssocID="{4207FAC2-2E32-4F9E-B40A-63D1E4044598}" presName="parentText" presStyleLbl="node1" presStyleIdx="1" presStyleCnt="8">
        <dgm:presLayoutVars>
          <dgm:chMax val="0"/>
          <dgm:bulletEnabled val="1"/>
        </dgm:presLayoutVars>
      </dgm:prSet>
      <dgm:spPr/>
    </dgm:pt>
    <dgm:pt modelId="{6BB71D20-C060-4CEC-8EC6-C2FBD1E23510}" type="pres">
      <dgm:prSet presAssocID="{3754FF19-1C0A-42A9-9791-5802D4CD96FF}" presName="spacer" presStyleCnt="0"/>
      <dgm:spPr/>
    </dgm:pt>
    <dgm:pt modelId="{EE296C0C-54D6-417E-9124-B37C69D53C88}" type="pres">
      <dgm:prSet presAssocID="{B687A22B-84BE-49B5-9865-E8353FF4D2CF}" presName="parentText" presStyleLbl="node1" presStyleIdx="2" presStyleCnt="8">
        <dgm:presLayoutVars>
          <dgm:chMax val="0"/>
          <dgm:bulletEnabled val="1"/>
        </dgm:presLayoutVars>
      </dgm:prSet>
      <dgm:spPr/>
    </dgm:pt>
    <dgm:pt modelId="{ED60F8D6-DE74-452D-B177-06DFCDBED345}" type="pres">
      <dgm:prSet presAssocID="{9B2FF502-C14D-4F8B-B710-D200173C549F}" presName="spacer" presStyleCnt="0"/>
      <dgm:spPr/>
    </dgm:pt>
    <dgm:pt modelId="{3C993390-B9E1-4D81-85EE-BDE307F07A98}" type="pres">
      <dgm:prSet presAssocID="{82B71270-F96E-4BD0-803C-1116EDBC2C8C}" presName="parentText" presStyleLbl="node1" presStyleIdx="3" presStyleCnt="8">
        <dgm:presLayoutVars>
          <dgm:chMax val="0"/>
          <dgm:bulletEnabled val="1"/>
        </dgm:presLayoutVars>
      </dgm:prSet>
      <dgm:spPr/>
    </dgm:pt>
    <dgm:pt modelId="{21EEBEDC-69FA-407C-9A17-687799BB55A3}" type="pres">
      <dgm:prSet presAssocID="{30023E9E-BF30-4883-909E-DFE4B197EF91}" presName="spacer" presStyleCnt="0"/>
      <dgm:spPr/>
    </dgm:pt>
    <dgm:pt modelId="{E1AC9829-54E4-43EB-8A30-0D3A2D166B54}" type="pres">
      <dgm:prSet presAssocID="{B0ED103D-1E70-4793-922B-A692B243DD9A}" presName="parentText" presStyleLbl="node1" presStyleIdx="4" presStyleCnt="8">
        <dgm:presLayoutVars>
          <dgm:chMax val="0"/>
          <dgm:bulletEnabled val="1"/>
        </dgm:presLayoutVars>
      </dgm:prSet>
      <dgm:spPr/>
    </dgm:pt>
    <dgm:pt modelId="{6ED76C39-D56B-4EDB-92CE-ED32704F63DA}" type="pres">
      <dgm:prSet presAssocID="{32B6F8AA-89F8-4ECC-A7CE-A792834B7BDD}" presName="spacer" presStyleCnt="0"/>
      <dgm:spPr/>
    </dgm:pt>
    <dgm:pt modelId="{5B80FC30-75D7-4AAE-BB72-E19D2B89C2FD}" type="pres">
      <dgm:prSet presAssocID="{EC97B3A0-9996-4752-82B1-1045AB1F2E0C}" presName="parentText" presStyleLbl="node1" presStyleIdx="5" presStyleCnt="8">
        <dgm:presLayoutVars>
          <dgm:chMax val="0"/>
          <dgm:bulletEnabled val="1"/>
        </dgm:presLayoutVars>
      </dgm:prSet>
      <dgm:spPr/>
    </dgm:pt>
    <dgm:pt modelId="{BA3889CF-CAF0-4A40-BE9B-FBF4EA0EDFA5}" type="pres">
      <dgm:prSet presAssocID="{D53C431E-9C32-484F-8984-F11D48054752}" presName="spacer" presStyleCnt="0"/>
      <dgm:spPr/>
    </dgm:pt>
    <dgm:pt modelId="{464F68E7-DA77-4225-99DA-7802E77E85CE}" type="pres">
      <dgm:prSet presAssocID="{BB4288F1-EFC7-474E-B0DC-C64AED05A3D0}" presName="parentText" presStyleLbl="node1" presStyleIdx="6" presStyleCnt="8">
        <dgm:presLayoutVars>
          <dgm:chMax val="0"/>
          <dgm:bulletEnabled val="1"/>
        </dgm:presLayoutVars>
      </dgm:prSet>
      <dgm:spPr/>
    </dgm:pt>
    <dgm:pt modelId="{0E4E6473-EF89-4B6F-BCAE-EAB3739D6642}" type="pres">
      <dgm:prSet presAssocID="{BF7C9B31-F66F-4FD4-87FB-5B08D119DB85}" presName="spacer" presStyleCnt="0"/>
      <dgm:spPr/>
    </dgm:pt>
    <dgm:pt modelId="{76EA5A5E-C35C-4C25-9F7C-92793F4D89C3}" type="pres">
      <dgm:prSet presAssocID="{7B08EFD8-3894-4459-A032-B4B561DE8A09}" presName="parentText" presStyleLbl="node1" presStyleIdx="7" presStyleCnt="8">
        <dgm:presLayoutVars>
          <dgm:chMax val="0"/>
          <dgm:bulletEnabled val="1"/>
        </dgm:presLayoutVars>
      </dgm:prSet>
      <dgm:spPr/>
    </dgm:pt>
  </dgm:ptLst>
  <dgm:cxnLst>
    <dgm:cxn modelId="{9A1B800F-DF58-439C-9461-AEBFB74FE08D}" srcId="{7701BE0A-C3CB-4716-AB96-AD8C1F9F55B4}" destId="{BB4288F1-EFC7-474E-B0DC-C64AED05A3D0}" srcOrd="6" destOrd="0" parTransId="{D574F96D-9F88-4CEF-84D5-B3352336067A}" sibTransId="{BF7C9B31-F66F-4FD4-87FB-5B08D119DB85}"/>
    <dgm:cxn modelId="{ECF19628-18A4-4058-AD8A-AB72A5DE3A77}" srcId="{7701BE0A-C3CB-4716-AB96-AD8C1F9F55B4}" destId="{B2E6BEB4-4BEF-49DC-AF2E-576834A909ED}" srcOrd="0" destOrd="0" parTransId="{357DB2CD-539B-42D4-A1EA-F7F755C62596}" sibTransId="{515C62B7-3B09-44F1-BCEB-0C43ADFA8955}"/>
    <dgm:cxn modelId="{786CAD39-0719-4C7C-BFE9-5F6403271E23}" srcId="{7701BE0A-C3CB-4716-AB96-AD8C1F9F55B4}" destId="{7B08EFD8-3894-4459-A032-B4B561DE8A09}" srcOrd="7" destOrd="0" parTransId="{DB10B87E-6412-4151-8CF3-3DDE49F34148}" sibTransId="{0CFBEAF6-C440-4222-AED6-2A0A7BA1DA49}"/>
    <dgm:cxn modelId="{423C436D-B48E-4C16-8480-76CCCBD7CA93}" srcId="{7701BE0A-C3CB-4716-AB96-AD8C1F9F55B4}" destId="{EC97B3A0-9996-4752-82B1-1045AB1F2E0C}" srcOrd="5" destOrd="0" parTransId="{1D9E5FAC-FEA2-44C0-8176-393EA90D0E33}" sibTransId="{D53C431E-9C32-484F-8984-F11D48054752}"/>
    <dgm:cxn modelId="{360FE26E-AA8B-4B94-BA57-AFFEF0D6B514}" type="presOf" srcId="{7B08EFD8-3894-4459-A032-B4B561DE8A09}" destId="{76EA5A5E-C35C-4C25-9F7C-92793F4D89C3}" srcOrd="0" destOrd="0" presId="urn:microsoft.com/office/officeart/2005/8/layout/vList2"/>
    <dgm:cxn modelId="{3D0B2F77-5F50-400F-BD0A-3E7F40D83B87}" srcId="{7701BE0A-C3CB-4716-AB96-AD8C1F9F55B4}" destId="{B687A22B-84BE-49B5-9865-E8353FF4D2CF}" srcOrd="2" destOrd="0" parTransId="{9348E2D9-C322-43B6-81BB-68456AE3E2A3}" sibTransId="{9B2FF502-C14D-4F8B-B710-D200173C549F}"/>
    <dgm:cxn modelId="{8720107A-0F46-4D88-8292-D315C2F9B9D1}" type="presOf" srcId="{EC97B3A0-9996-4752-82B1-1045AB1F2E0C}" destId="{5B80FC30-75D7-4AAE-BB72-E19D2B89C2FD}" srcOrd="0" destOrd="0" presId="urn:microsoft.com/office/officeart/2005/8/layout/vList2"/>
    <dgm:cxn modelId="{CFBEB97D-B3C0-4A8C-874E-B264CC292E0E}" type="presOf" srcId="{4207FAC2-2E32-4F9E-B40A-63D1E4044598}" destId="{994E0F4C-DABB-4ABE-952F-3C71A3DA4759}" srcOrd="0" destOrd="0" presId="urn:microsoft.com/office/officeart/2005/8/layout/vList2"/>
    <dgm:cxn modelId="{CC0934A4-BB77-4042-866C-E9698302993E}" srcId="{7701BE0A-C3CB-4716-AB96-AD8C1F9F55B4}" destId="{B0ED103D-1E70-4793-922B-A692B243DD9A}" srcOrd="4" destOrd="0" parTransId="{5A959732-5788-413C-9D96-A02CF61F7E8B}" sibTransId="{32B6F8AA-89F8-4ECC-A7CE-A792834B7BDD}"/>
    <dgm:cxn modelId="{5B2D14AA-07F2-4EA7-BCA0-F433EE8F2131}" type="presOf" srcId="{7701BE0A-C3CB-4716-AB96-AD8C1F9F55B4}" destId="{63A72396-9862-4149-AF86-30AA35A44052}" srcOrd="0" destOrd="0" presId="urn:microsoft.com/office/officeart/2005/8/layout/vList2"/>
    <dgm:cxn modelId="{AF4434AB-075C-43DA-BDF0-25B95CDBEE3F}" type="presOf" srcId="{B687A22B-84BE-49B5-9865-E8353FF4D2CF}" destId="{EE296C0C-54D6-417E-9124-B37C69D53C88}" srcOrd="0" destOrd="0" presId="urn:microsoft.com/office/officeart/2005/8/layout/vList2"/>
    <dgm:cxn modelId="{9F4A4DB6-0A11-4462-B9D5-43EE55B7118D}" srcId="{7701BE0A-C3CB-4716-AB96-AD8C1F9F55B4}" destId="{4207FAC2-2E32-4F9E-B40A-63D1E4044598}" srcOrd="1" destOrd="0" parTransId="{3913EA2D-B2E0-415B-B448-73D668962711}" sibTransId="{3754FF19-1C0A-42A9-9791-5802D4CD96FF}"/>
    <dgm:cxn modelId="{FD2270BE-F61B-4244-9703-C1BB2894C534}" srcId="{7701BE0A-C3CB-4716-AB96-AD8C1F9F55B4}" destId="{82B71270-F96E-4BD0-803C-1116EDBC2C8C}" srcOrd="3" destOrd="0" parTransId="{455DB0CC-B2DA-4EFB-8461-96A74F9DE10E}" sibTransId="{30023E9E-BF30-4883-909E-DFE4B197EF91}"/>
    <dgm:cxn modelId="{DA0832D9-AFCE-40FB-B474-D19E33CA08E3}" type="presOf" srcId="{B0ED103D-1E70-4793-922B-A692B243DD9A}" destId="{E1AC9829-54E4-43EB-8A30-0D3A2D166B54}" srcOrd="0" destOrd="0" presId="urn:microsoft.com/office/officeart/2005/8/layout/vList2"/>
    <dgm:cxn modelId="{9BFACBDE-DE7B-4DBD-B543-315B38EAAF7A}" type="presOf" srcId="{BB4288F1-EFC7-474E-B0DC-C64AED05A3D0}" destId="{464F68E7-DA77-4225-99DA-7802E77E85CE}" srcOrd="0" destOrd="0" presId="urn:microsoft.com/office/officeart/2005/8/layout/vList2"/>
    <dgm:cxn modelId="{AF7FA6EC-6442-4532-98A7-2C9715DD357B}" type="presOf" srcId="{B2E6BEB4-4BEF-49DC-AF2E-576834A909ED}" destId="{5548ED75-76B2-406B-B75B-A15C4171C0B3}" srcOrd="0" destOrd="0" presId="urn:microsoft.com/office/officeart/2005/8/layout/vList2"/>
    <dgm:cxn modelId="{A96916F0-DABA-4467-9FFE-0651A860705B}" type="presOf" srcId="{82B71270-F96E-4BD0-803C-1116EDBC2C8C}" destId="{3C993390-B9E1-4D81-85EE-BDE307F07A98}" srcOrd="0" destOrd="0" presId="urn:microsoft.com/office/officeart/2005/8/layout/vList2"/>
    <dgm:cxn modelId="{94C3C6A1-FB74-4044-BCE8-A8A556703760}" type="presParOf" srcId="{63A72396-9862-4149-AF86-30AA35A44052}" destId="{5548ED75-76B2-406B-B75B-A15C4171C0B3}" srcOrd="0" destOrd="0" presId="urn:microsoft.com/office/officeart/2005/8/layout/vList2"/>
    <dgm:cxn modelId="{069407B6-E4C1-4112-99CC-B9AEA4660BCA}" type="presParOf" srcId="{63A72396-9862-4149-AF86-30AA35A44052}" destId="{4DAA64AD-CCE3-4A41-844B-7413F7106FA7}" srcOrd="1" destOrd="0" presId="urn:microsoft.com/office/officeart/2005/8/layout/vList2"/>
    <dgm:cxn modelId="{B3A2E71F-51DD-4B23-B011-2C12886129BF}" type="presParOf" srcId="{63A72396-9862-4149-AF86-30AA35A44052}" destId="{994E0F4C-DABB-4ABE-952F-3C71A3DA4759}" srcOrd="2" destOrd="0" presId="urn:microsoft.com/office/officeart/2005/8/layout/vList2"/>
    <dgm:cxn modelId="{C96A419A-DBF3-4729-88DE-F6DCD0585DDB}" type="presParOf" srcId="{63A72396-9862-4149-AF86-30AA35A44052}" destId="{6BB71D20-C060-4CEC-8EC6-C2FBD1E23510}" srcOrd="3" destOrd="0" presId="urn:microsoft.com/office/officeart/2005/8/layout/vList2"/>
    <dgm:cxn modelId="{5393F294-47A8-4433-ACFE-5A0DFBE0F18A}" type="presParOf" srcId="{63A72396-9862-4149-AF86-30AA35A44052}" destId="{EE296C0C-54D6-417E-9124-B37C69D53C88}" srcOrd="4" destOrd="0" presId="urn:microsoft.com/office/officeart/2005/8/layout/vList2"/>
    <dgm:cxn modelId="{F8FD0A93-0DBE-4F11-92E5-654E8D29A3F9}" type="presParOf" srcId="{63A72396-9862-4149-AF86-30AA35A44052}" destId="{ED60F8D6-DE74-452D-B177-06DFCDBED345}" srcOrd="5" destOrd="0" presId="urn:microsoft.com/office/officeart/2005/8/layout/vList2"/>
    <dgm:cxn modelId="{58ACFF51-F532-4B1E-9B14-E4AEEC8515BF}" type="presParOf" srcId="{63A72396-9862-4149-AF86-30AA35A44052}" destId="{3C993390-B9E1-4D81-85EE-BDE307F07A98}" srcOrd="6" destOrd="0" presId="urn:microsoft.com/office/officeart/2005/8/layout/vList2"/>
    <dgm:cxn modelId="{9AF21F31-1422-4E04-A044-FF7680DAF868}" type="presParOf" srcId="{63A72396-9862-4149-AF86-30AA35A44052}" destId="{21EEBEDC-69FA-407C-9A17-687799BB55A3}" srcOrd="7" destOrd="0" presId="urn:microsoft.com/office/officeart/2005/8/layout/vList2"/>
    <dgm:cxn modelId="{ECF9F248-2FAF-446C-9FBA-4CCCD85463D1}" type="presParOf" srcId="{63A72396-9862-4149-AF86-30AA35A44052}" destId="{E1AC9829-54E4-43EB-8A30-0D3A2D166B54}" srcOrd="8" destOrd="0" presId="urn:microsoft.com/office/officeart/2005/8/layout/vList2"/>
    <dgm:cxn modelId="{02B510A3-7607-4263-9B1E-FFDE22D3943D}" type="presParOf" srcId="{63A72396-9862-4149-AF86-30AA35A44052}" destId="{6ED76C39-D56B-4EDB-92CE-ED32704F63DA}" srcOrd="9" destOrd="0" presId="urn:microsoft.com/office/officeart/2005/8/layout/vList2"/>
    <dgm:cxn modelId="{9ABF1E7E-8B5B-44B0-897B-86D9EDB6A8FC}" type="presParOf" srcId="{63A72396-9862-4149-AF86-30AA35A44052}" destId="{5B80FC30-75D7-4AAE-BB72-E19D2B89C2FD}" srcOrd="10" destOrd="0" presId="urn:microsoft.com/office/officeart/2005/8/layout/vList2"/>
    <dgm:cxn modelId="{9B8926F0-1950-4C1F-A762-382F4FC16FA8}" type="presParOf" srcId="{63A72396-9862-4149-AF86-30AA35A44052}" destId="{BA3889CF-CAF0-4A40-BE9B-FBF4EA0EDFA5}" srcOrd="11" destOrd="0" presId="urn:microsoft.com/office/officeart/2005/8/layout/vList2"/>
    <dgm:cxn modelId="{023ED576-6088-44AC-8698-3D9773A5EDDE}" type="presParOf" srcId="{63A72396-9862-4149-AF86-30AA35A44052}" destId="{464F68E7-DA77-4225-99DA-7802E77E85CE}" srcOrd="12" destOrd="0" presId="urn:microsoft.com/office/officeart/2005/8/layout/vList2"/>
    <dgm:cxn modelId="{F3FA6A60-50BE-45AF-B34A-3BFB8B23D829}" type="presParOf" srcId="{63A72396-9862-4149-AF86-30AA35A44052}" destId="{0E4E6473-EF89-4B6F-BCAE-EAB3739D6642}" srcOrd="13" destOrd="0" presId="urn:microsoft.com/office/officeart/2005/8/layout/vList2"/>
    <dgm:cxn modelId="{2CA563CF-9135-404A-BDEE-1DA745B51F47}" type="presParOf" srcId="{63A72396-9862-4149-AF86-30AA35A44052}" destId="{76EA5A5E-C35C-4C25-9F7C-92793F4D89C3}"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73F434-6E6D-4F2A-BA56-B2EC5579A87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F886E62-74E0-417A-A134-C3B44A2C562C}">
      <dgm:prSet/>
      <dgm:spPr/>
      <dgm:t>
        <a:bodyPr/>
        <a:lstStyle/>
        <a:p>
          <a:pPr>
            <a:lnSpc>
              <a:spcPct val="100000"/>
            </a:lnSpc>
            <a:defRPr cap="all"/>
          </a:pPr>
          <a:r>
            <a:rPr lang="en-US" b="1"/>
            <a:t>Streamlit (Frontend)</a:t>
          </a:r>
          <a:r>
            <a:rPr lang="en-US"/>
            <a:t>:</a:t>
          </a:r>
          <a:br>
            <a:rPr lang="en-US"/>
          </a:br>
          <a:r>
            <a:rPr lang="en-US"/>
            <a:t>Streamlit provides a user-friendly interface for uploading videos, interacting with the system, and viewing summarized results.</a:t>
          </a:r>
        </a:p>
      </dgm:t>
    </dgm:pt>
    <dgm:pt modelId="{FF890CD5-68CD-4670-8A6C-5F08E3971E8A}" type="parTrans" cxnId="{2AB88196-0AB8-40AD-8330-93BFA19A2C51}">
      <dgm:prSet/>
      <dgm:spPr/>
      <dgm:t>
        <a:bodyPr/>
        <a:lstStyle/>
        <a:p>
          <a:endParaRPr lang="en-US"/>
        </a:p>
      </dgm:t>
    </dgm:pt>
    <dgm:pt modelId="{6E1CC009-820B-4976-BCA1-C544C73C0FC1}" type="sibTrans" cxnId="{2AB88196-0AB8-40AD-8330-93BFA19A2C51}">
      <dgm:prSet/>
      <dgm:spPr/>
      <dgm:t>
        <a:bodyPr/>
        <a:lstStyle/>
        <a:p>
          <a:endParaRPr lang="en-US"/>
        </a:p>
      </dgm:t>
    </dgm:pt>
    <dgm:pt modelId="{FCF82263-6BAA-4F8D-B960-04B39E8DD47F}">
      <dgm:prSet/>
      <dgm:spPr/>
      <dgm:t>
        <a:bodyPr/>
        <a:lstStyle/>
        <a:p>
          <a:pPr>
            <a:lnSpc>
              <a:spcPct val="100000"/>
            </a:lnSpc>
            <a:defRPr cap="all"/>
          </a:pPr>
          <a:r>
            <a:rPr lang="en-US" b="1"/>
            <a:t>Python (Backend)</a:t>
          </a:r>
          <a:r>
            <a:rPr lang="en-US"/>
            <a:t>:</a:t>
          </a:r>
          <a:br>
            <a:rPr lang="en-US"/>
          </a:br>
          <a:r>
            <a:rPr lang="en-US"/>
            <a:t>Python manages backend operations, handling audio extraction, transcription, and summarization while integrating with APIs to process video data efficiently.</a:t>
          </a:r>
        </a:p>
      </dgm:t>
    </dgm:pt>
    <dgm:pt modelId="{757512E9-7550-4D62-80EE-E99D5C03D732}" type="parTrans" cxnId="{E448FAC0-301B-44D4-82B8-9CA6E6AF7D7B}">
      <dgm:prSet/>
      <dgm:spPr/>
      <dgm:t>
        <a:bodyPr/>
        <a:lstStyle/>
        <a:p>
          <a:endParaRPr lang="en-US"/>
        </a:p>
      </dgm:t>
    </dgm:pt>
    <dgm:pt modelId="{720C4EA6-65D1-4F31-A224-5753E869B824}" type="sibTrans" cxnId="{E448FAC0-301B-44D4-82B8-9CA6E6AF7D7B}">
      <dgm:prSet/>
      <dgm:spPr/>
      <dgm:t>
        <a:bodyPr/>
        <a:lstStyle/>
        <a:p>
          <a:endParaRPr lang="en-US"/>
        </a:p>
      </dgm:t>
    </dgm:pt>
    <dgm:pt modelId="{5871E145-B0B0-4BBC-B946-0A0838882819}">
      <dgm:prSet/>
      <dgm:spPr/>
      <dgm:t>
        <a:bodyPr/>
        <a:lstStyle/>
        <a:p>
          <a:pPr>
            <a:lnSpc>
              <a:spcPct val="100000"/>
            </a:lnSpc>
            <a:defRPr cap="all"/>
          </a:pPr>
          <a:r>
            <a:rPr lang="en-US" b="1"/>
            <a:t>moviepy (Audio Extraction)</a:t>
          </a:r>
          <a:r>
            <a:rPr lang="en-US"/>
            <a:t>:</a:t>
          </a:r>
          <a:br>
            <a:rPr lang="en-US"/>
          </a:br>
          <a:r>
            <a:rPr lang="en-US"/>
            <a:t>moviepy extracts audio from videos, preparing it for transcription.</a:t>
          </a:r>
        </a:p>
      </dgm:t>
    </dgm:pt>
    <dgm:pt modelId="{23760CC5-7A00-4D1B-AD4E-59FB890E0F59}" type="parTrans" cxnId="{09FC2F2F-0B17-45DA-8FFC-A34301848E05}">
      <dgm:prSet/>
      <dgm:spPr/>
      <dgm:t>
        <a:bodyPr/>
        <a:lstStyle/>
        <a:p>
          <a:endParaRPr lang="en-US"/>
        </a:p>
      </dgm:t>
    </dgm:pt>
    <dgm:pt modelId="{B1048E0A-CCF3-4CF9-AD78-CDB8412A2D92}" type="sibTrans" cxnId="{09FC2F2F-0B17-45DA-8FFC-A34301848E05}">
      <dgm:prSet/>
      <dgm:spPr/>
      <dgm:t>
        <a:bodyPr/>
        <a:lstStyle/>
        <a:p>
          <a:endParaRPr lang="en-US"/>
        </a:p>
      </dgm:t>
    </dgm:pt>
    <dgm:pt modelId="{A4F1BE4A-1193-4AB9-A838-446A799BCEF8}">
      <dgm:prSet/>
      <dgm:spPr/>
      <dgm:t>
        <a:bodyPr/>
        <a:lstStyle/>
        <a:p>
          <a:pPr>
            <a:lnSpc>
              <a:spcPct val="100000"/>
            </a:lnSpc>
            <a:defRPr cap="all"/>
          </a:pPr>
          <a:r>
            <a:rPr lang="en-US" b="1"/>
            <a:t>Whisper API (Transcription)</a:t>
          </a:r>
          <a:r>
            <a:rPr lang="en-US"/>
            <a:t>:</a:t>
          </a:r>
          <a:br>
            <a:rPr lang="en-US"/>
          </a:br>
          <a:r>
            <a:rPr lang="en-US"/>
            <a:t>Whisper converts the extracted audio into text, enabling accurate transcription for further summarization.</a:t>
          </a:r>
        </a:p>
      </dgm:t>
    </dgm:pt>
    <dgm:pt modelId="{6B582156-9457-4336-BCEB-329778D24E5A}" type="parTrans" cxnId="{E16DD456-B27F-43B3-BD39-D1644A6BE28D}">
      <dgm:prSet/>
      <dgm:spPr/>
      <dgm:t>
        <a:bodyPr/>
        <a:lstStyle/>
        <a:p>
          <a:endParaRPr lang="en-US"/>
        </a:p>
      </dgm:t>
    </dgm:pt>
    <dgm:pt modelId="{162A4A73-829A-4D52-99A7-F3D9FCFDEC04}" type="sibTrans" cxnId="{E16DD456-B27F-43B3-BD39-D1644A6BE28D}">
      <dgm:prSet/>
      <dgm:spPr/>
      <dgm:t>
        <a:bodyPr/>
        <a:lstStyle/>
        <a:p>
          <a:endParaRPr lang="en-US"/>
        </a:p>
      </dgm:t>
    </dgm:pt>
    <dgm:pt modelId="{87BC0855-8F32-4946-88D5-C9E309CA6B4D}">
      <dgm:prSet/>
      <dgm:spPr/>
      <dgm:t>
        <a:bodyPr/>
        <a:lstStyle/>
        <a:p>
          <a:pPr>
            <a:lnSpc>
              <a:spcPct val="100000"/>
            </a:lnSpc>
            <a:defRPr cap="all"/>
          </a:pPr>
          <a:r>
            <a:rPr lang="en-US" b="1"/>
            <a:t>Gemini API (Summarization)</a:t>
          </a:r>
          <a:r>
            <a:rPr lang="en-US"/>
            <a:t>:</a:t>
          </a:r>
          <a:br>
            <a:rPr lang="en-US"/>
          </a:br>
          <a:r>
            <a:rPr lang="en-US"/>
            <a:t>Gemini generates structured summaries based on transcriptions, following a predefined template for each insurance claim type.</a:t>
          </a:r>
        </a:p>
      </dgm:t>
    </dgm:pt>
    <dgm:pt modelId="{EDE977B9-B9F0-4EA9-AAA5-58F6434F9F3B}" type="parTrans" cxnId="{E3DDEB40-84C3-4556-AB91-B00B1607DD0F}">
      <dgm:prSet/>
      <dgm:spPr/>
      <dgm:t>
        <a:bodyPr/>
        <a:lstStyle/>
        <a:p>
          <a:endParaRPr lang="en-US"/>
        </a:p>
      </dgm:t>
    </dgm:pt>
    <dgm:pt modelId="{9A49BAE6-06E6-4940-9AE3-39DEFF7D6885}" type="sibTrans" cxnId="{E3DDEB40-84C3-4556-AB91-B00B1607DD0F}">
      <dgm:prSet/>
      <dgm:spPr/>
      <dgm:t>
        <a:bodyPr/>
        <a:lstStyle/>
        <a:p>
          <a:endParaRPr lang="en-US"/>
        </a:p>
      </dgm:t>
    </dgm:pt>
    <dgm:pt modelId="{73467DDA-5B22-4096-ACEA-BB6D4EB0CD18}" type="pres">
      <dgm:prSet presAssocID="{7673F434-6E6D-4F2A-BA56-B2EC5579A873}" presName="root" presStyleCnt="0">
        <dgm:presLayoutVars>
          <dgm:dir/>
          <dgm:resizeHandles val="exact"/>
        </dgm:presLayoutVars>
      </dgm:prSet>
      <dgm:spPr/>
    </dgm:pt>
    <dgm:pt modelId="{715F7D23-EF5E-4C6A-8F35-E96F400EFDCD}" type="pres">
      <dgm:prSet presAssocID="{CF886E62-74E0-417A-A134-C3B44A2C562C}" presName="compNode" presStyleCnt="0"/>
      <dgm:spPr/>
    </dgm:pt>
    <dgm:pt modelId="{EA4EA3EE-0F01-40A9-B99D-C25B3A5A7882}" type="pres">
      <dgm:prSet presAssocID="{CF886E62-74E0-417A-A134-C3B44A2C562C}" presName="iconBgRect" presStyleLbl="bgShp" presStyleIdx="0" presStyleCnt="5"/>
      <dgm:spPr/>
    </dgm:pt>
    <dgm:pt modelId="{B4C59DBD-6E0F-4546-BBC9-B3A3ABE578F7}" type="pres">
      <dgm:prSet presAssocID="{CF886E62-74E0-417A-A134-C3B44A2C562C}"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80F31DBC-0689-4C06-A788-2102DEC96AF1}" type="pres">
      <dgm:prSet presAssocID="{CF886E62-74E0-417A-A134-C3B44A2C562C}" presName="spaceRect" presStyleCnt="0"/>
      <dgm:spPr/>
    </dgm:pt>
    <dgm:pt modelId="{28D03879-A51F-43B8-AF00-2D49435159F7}" type="pres">
      <dgm:prSet presAssocID="{CF886E62-74E0-417A-A134-C3B44A2C562C}" presName="textRect" presStyleLbl="revTx" presStyleIdx="0" presStyleCnt="5">
        <dgm:presLayoutVars>
          <dgm:chMax val="1"/>
          <dgm:chPref val="1"/>
        </dgm:presLayoutVars>
      </dgm:prSet>
      <dgm:spPr/>
    </dgm:pt>
    <dgm:pt modelId="{B918FB2E-65B2-4D64-AE43-8F2F40B5F284}" type="pres">
      <dgm:prSet presAssocID="{6E1CC009-820B-4976-BCA1-C544C73C0FC1}" presName="sibTrans" presStyleCnt="0"/>
      <dgm:spPr/>
    </dgm:pt>
    <dgm:pt modelId="{CC8C8FDA-CE0F-4113-9D85-5D71C43BBD2C}" type="pres">
      <dgm:prSet presAssocID="{FCF82263-6BAA-4F8D-B960-04B39E8DD47F}" presName="compNode" presStyleCnt="0"/>
      <dgm:spPr/>
    </dgm:pt>
    <dgm:pt modelId="{9E279887-5CA1-4C93-A0D4-DB20FBAC4EBF}" type="pres">
      <dgm:prSet presAssocID="{FCF82263-6BAA-4F8D-B960-04B39E8DD47F}" presName="iconBgRect" presStyleLbl="bgShp" presStyleIdx="1" presStyleCnt="5"/>
      <dgm:spPr/>
    </dgm:pt>
    <dgm:pt modelId="{E7FDA633-7FE2-4DC9-8FB7-5209FC4E0F80}" type="pres">
      <dgm:prSet presAssocID="{FCF82263-6BAA-4F8D-B960-04B39E8DD47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E29D18DA-6DC7-40C5-92BB-C66D5994785E}" type="pres">
      <dgm:prSet presAssocID="{FCF82263-6BAA-4F8D-B960-04B39E8DD47F}" presName="spaceRect" presStyleCnt="0"/>
      <dgm:spPr/>
    </dgm:pt>
    <dgm:pt modelId="{AB69D3F5-A74D-4737-80C5-1632BFF53653}" type="pres">
      <dgm:prSet presAssocID="{FCF82263-6BAA-4F8D-B960-04B39E8DD47F}" presName="textRect" presStyleLbl="revTx" presStyleIdx="1" presStyleCnt="5">
        <dgm:presLayoutVars>
          <dgm:chMax val="1"/>
          <dgm:chPref val="1"/>
        </dgm:presLayoutVars>
      </dgm:prSet>
      <dgm:spPr/>
    </dgm:pt>
    <dgm:pt modelId="{E1CB7A47-7F98-4DAA-B8E6-6F3DCE96D07B}" type="pres">
      <dgm:prSet presAssocID="{720C4EA6-65D1-4F31-A224-5753E869B824}" presName="sibTrans" presStyleCnt="0"/>
      <dgm:spPr/>
    </dgm:pt>
    <dgm:pt modelId="{F4630327-CA22-4E22-98C0-E6278A6B16E6}" type="pres">
      <dgm:prSet presAssocID="{5871E145-B0B0-4BBC-B946-0A0838882819}" presName="compNode" presStyleCnt="0"/>
      <dgm:spPr/>
    </dgm:pt>
    <dgm:pt modelId="{FCEE81DB-2197-430D-8A14-9F0DBB911ABB}" type="pres">
      <dgm:prSet presAssocID="{5871E145-B0B0-4BBC-B946-0A0838882819}" presName="iconBgRect" presStyleLbl="bgShp" presStyleIdx="2" presStyleCnt="5"/>
      <dgm:spPr/>
    </dgm:pt>
    <dgm:pt modelId="{47C26DF5-1E13-4F7D-B7C4-A143CBEC2264}" type="pres">
      <dgm:prSet presAssocID="{5871E145-B0B0-4BBC-B946-0A083888281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dcast"/>
        </a:ext>
      </dgm:extLst>
    </dgm:pt>
    <dgm:pt modelId="{6F70BE1D-AA35-4BB5-AE99-B5D5F3BE7B45}" type="pres">
      <dgm:prSet presAssocID="{5871E145-B0B0-4BBC-B946-0A0838882819}" presName="spaceRect" presStyleCnt="0"/>
      <dgm:spPr/>
    </dgm:pt>
    <dgm:pt modelId="{B5153035-C1CE-40CF-932B-FCC9516AC24E}" type="pres">
      <dgm:prSet presAssocID="{5871E145-B0B0-4BBC-B946-0A0838882819}" presName="textRect" presStyleLbl="revTx" presStyleIdx="2" presStyleCnt="5">
        <dgm:presLayoutVars>
          <dgm:chMax val="1"/>
          <dgm:chPref val="1"/>
        </dgm:presLayoutVars>
      </dgm:prSet>
      <dgm:spPr/>
    </dgm:pt>
    <dgm:pt modelId="{896A7C6F-1128-4433-A6B7-4C9DAD1ED4FD}" type="pres">
      <dgm:prSet presAssocID="{B1048E0A-CCF3-4CF9-AD78-CDB8412A2D92}" presName="sibTrans" presStyleCnt="0"/>
      <dgm:spPr/>
    </dgm:pt>
    <dgm:pt modelId="{DCE6B300-B55F-48F7-86CB-04B2B5CE013C}" type="pres">
      <dgm:prSet presAssocID="{A4F1BE4A-1193-4AB9-A838-446A799BCEF8}" presName="compNode" presStyleCnt="0"/>
      <dgm:spPr/>
    </dgm:pt>
    <dgm:pt modelId="{65E6EA71-6952-437F-8270-A50F5EC70BD4}" type="pres">
      <dgm:prSet presAssocID="{A4F1BE4A-1193-4AB9-A838-446A799BCEF8}" presName="iconBgRect" presStyleLbl="bgShp" presStyleIdx="3" presStyleCnt="5"/>
      <dgm:spPr/>
    </dgm:pt>
    <dgm:pt modelId="{93F8254E-C2B6-46E2-946C-F712C90E3C38}" type="pres">
      <dgm:prSet presAssocID="{A4F1BE4A-1193-4AB9-A838-446A799BCE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btitles"/>
        </a:ext>
      </dgm:extLst>
    </dgm:pt>
    <dgm:pt modelId="{ED4F4132-38B4-40AF-AE9E-E10174986AB2}" type="pres">
      <dgm:prSet presAssocID="{A4F1BE4A-1193-4AB9-A838-446A799BCEF8}" presName="spaceRect" presStyleCnt="0"/>
      <dgm:spPr/>
    </dgm:pt>
    <dgm:pt modelId="{C6FC19AC-CE63-4227-933F-A461B41AF5D7}" type="pres">
      <dgm:prSet presAssocID="{A4F1BE4A-1193-4AB9-A838-446A799BCEF8}" presName="textRect" presStyleLbl="revTx" presStyleIdx="3" presStyleCnt="5">
        <dgm:presLayoutVars>
          <dgm:chMax val="1"/>
          <dgm:chPref val="1"/>
        </dgm:presLayoutVars>
      </dgm:prSet>
      <dgm:spPr/>
    </dgm:pt>
    <dgm:pt modelId="{0AB84EB0-02C0-4144-824D-B74D19AAAC98}" type="pres">
      <dgm:prSet presAssocID="{162A4A73-829A-4D52-99A7-F3D9FCFDEC04}" presName="sibTrans" presStyleCnt="0"/>
      <dgm:spPr/>
    </dgm:pt>
    <dgm:pt modelId="{88F6943C-D42A-4C84-A087-B4FA3C08C168}" type="pres">
      <dgm:prSet presAssocID="{87BC0855-8F32-4946-88D5-C9E309CA6B4D}" presName="compNode" presStyleCnt="0"/>
      <dgm:spPr/>
    </dgm:pt>
    <dgm:pt modelId="{F57FDCE8-42C6-4E51-B379-414932B2ED8C}" type="pres">
      <dgm:prSet presAssocID="{87BC0855-8F32-4946-88D5-C9E309CA6B4D}" presName="iconBgRect" presStyleLbl="bgShp" presStyleIdx="4" presStyleCnt="5"/>
      <dgm:spPr/>
    </dgm:pt>
    <dgm:pt modelId="{80CB2D8B-D19F-4EB4-8049-0200004C678B}" type="pres">
      <dgm:prSet presAssocID="{87BC0855-8F32-4946-88D5-C9E309CA6B4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4BC1F1D5-2F2D-4CB9-8B61-73AA5161481D}" type="pres">
      <dgm:prSet presAssocID="{87BC0855-8F32-4946-88D5-C9E309CA6B4D}" presName="spaceRect" presStyleCnt="0"/>
      <dgm:spPr/>
    </dgm:pt>
    <dgm:pt modelId="{F9EEFDE3-BA91-41C1-828D-87D958603C16}" type="pres">
      <dgm:prSet presAssocID="{87BC0855-8F32-4946-88D5-C9E309CA6B4D}" presName="textRect" presStyleLbl="revTx" presStyleIdx="4" presStyleCnt="5">
        <dgm:presLayoutVars>
          <dgm:chMax val="1"/>
          <dgm:chPref val="1"/>
        </dgm:presLayoutVars>
      </dgm:prSet>
      <dgm:spPr/>
    </dgm:pt>
  </dgm:ptLst>
  <dgm:cxnLst>
    <dgm:cxn modelId="{09FC2F2F-0B17-45DA-8FFC-A34301848E05}" srcId="{7673F434-6E6D-4F2A-BA56-B2EC5579A873}" destId="{5871E145-B0B0-4BBC-B946-0A0838882819}" srcOrd="2" destOrd="0" parTransId="{23760CC5-7A00-4D1B-AD4E-59FB890E0F59}" sibTransId="{B1048E0A-CCF3-4CF9-AD78-CDB8412A2D92}"/>
    <dgm:cxn modelId="{E3DDEB40-84C3-4556-AB91-B00B1607DD0F}" srcId="{7673F434-6E6D-4F2A-BA56-B2EC5579A873}" destId="{87BC0855-8F32-4946-88D5-C9E309CA6B4D}" srcOrd="4" destOrd="0" parTransId="{EDE977B9-B9F0-4EA9-AAA5-58F6434F9F3B}" sibTransId="{9A49BAE6-06E6-4940-9AE3-39DEFF7D6885}"/>
    <dgm:cxn modelId="{31174266-C46F-4F9A-A54F-81D90FD57BC9}" type="presOf" srcId="{5871E145-B0B0-4BBC-B946-0A0838882819}" destId="{B5153035-C1CE-40CF-932B-FCC9516AC24E}" srcOrd="0" destOrd="0" presId="urn:microsoft.com/office/officeart/2018/5/layout/IconCircleLabelList"/>
    <dgm:cxn modelId="{5A310A71-AD91-4602-9B2D-9D38C63B370B}" type="presOf" srcId="{CF886E62-74E0-417A-A134-C3B44A2C562C}" destId="{28D03879-A51F-43B8-AF00-2D49435159F7}" srcOrd="0" destOrd="0" presId="urn:microsoft.com/office/officeart/2018/5/layout/IconCircleLabelList"/>
    <dgm:cxn modelId="{E16DD456-B27F-43B3-BD39-D1644A6BE28D}" srcId="{7673F434-6E6D-4F2A-BA56-B2EC5579A873}" destId="{A4F1BE4A-1193-4AB9-A838-446A799BCEF8}" srcOrd="3" destOrd="0" parTransId="{6B582156-9457-4336-BCEB-329778D24E5A}" sibTransId="{162A4A73-829A-4D52-99A7-F3D9FCFDEC04}"/>
    <dgm:cxn modelId="{2AB88196-0AB8-40AD-8330-93BFA19A2C51}" srcId="{7673F434-6E6D-4F2A-BA56-B2EC5579A873}" destId="{CF886E62-74E0-417A-A134-C3B44A2C562C}" srcOrd="0" destOrd="0" parTransId="{FF890CD5-68CD-4670-8A6C-5F08E3971E8A}" sibTransId="{6E1CC009-820B-4976-BCA1-C544C73C0FC1}"/>
    <dgm:cxn modelId="{11BF4AA6-3D4A-42B3-BE5A-2B336A382161}" type="presOf" srcId="{FCF82263-6BAA-4F8D-B960-04B39E8DD47F}" destId="{AB69D3F5-A74D-4737-80C5-1632BFF53653}" srcOrd="0" destOrd="0" presId="urn:microsoft.com/office/officeart/2018/5/layout/IconCircleLabelList"/>
    <dgm:cxn modelId="{800706B1-B230-4E9F-9062-9D3EB5E3848D}" type="presOf" srcId="{87BC0855-8F32-4946-88D5-C9E309CA6B4D}" destId="{F9EEFDE3-BA91-41C1-828D-87D958603C16}" srcOrd="0" destOrd="0" presId="urn:microsoft.com/office/officeart/2018/5/layout/IconCircleLabelList"/>
    <dgm:cxn modelId="{E448FAC0-301B-44D4-82B8-9CA6E6AF7D7B}" srcId="{7673F434-6E6D-4F2A-BA56-B2EC5579A873}" destId="{FCF82263-6BAA-4F8D-B960-04B39E8DD47F}" srcOrd="1" destOrd="0" parTransId="{757512E9-7550-4D62-80EE-E99D5C03D732}" sibTransId="{720C4EA6-65D1-4F31-A224-5753E869B824}"/>
    <dgm:cxn modelId="{ECDC34D0-74C8-42FE-AA4D-70C2D43D7E4E}" type="presOf" srcId="{7673F434-6E6D-4F2A-BA56-B2EC5579A873}" destId="{73467DDA-5B22-4096-ACEA-BB6D4EB0CD18}" srcOrd="0" destOrd="0" presId="urn:microsoft.com/office/officeart/2018/5/layout/IconCircleLabelList"/>
    <dgm:cxn modelId="{5E39B5DA-3D80-437B-9E3C-8625ECC2FF1C}" type="presOf" srcId="{A4F1BE4A-1193-4AB9-A838-446A799BCEF8}" destId="{C6FC19AC-CE63-4227-933F-A461B41AF5D7}" srcOrd="0" destOrd="0" presId="urn:microsoft.com/office/officeart/2018/5/layout/IconCircleLabelList"/>
    <dgm:cxn modelId="{1CFF87A5-8148-46DF-93DE-99E295C43404}" type="presParOf" srcId="{73467DDA-5B22-4096-ACEA-BB6D4EB0CD18}" destId="{715F7D23-EF5E-4C6A-8F35-E96F400EFDCD}" srcOrd="0" destOrd="0" presId="urn:microsoft.com/office/officeart/2018/5/layout/IconCircleLabelList"/>
    <dgm:cxn modelId="{0242C61A-3EA9-44A0-B5D0-4FF8958D6772}" type="presParOf" srcId="{715F7D23-EF5E-4C6A-8F35-E96F400EFDCD}" destId="{EA4EA3EE-0F01-40A9-B99D-C25B3A5A7882}" srcOrd="0" destOrd="0" presId="urn:microsoft.com/office/officeart/2018/5/layout/IconCircleLabelList"/>
    <dgm:cxn modelId="{415C361D-B59B-40CB-9AC1-02FA8386F6AD}" type="presParOf" srcId="{715F7D23-EF5E-4C6A-8F35-E96F400EFDCD}" destId="{B4C59DBD-6E0F-4546-BBC9-B3A3ABE578F7}" srcOrd="1" destOrd="0" presId="urn:microsoft.com/office/officeart/2018/5/layout/IconCircleLabelList"/>
    <dgm:cxn modelId="{83C0F096-FE08-4B35-A8B3-E03C61EF443F}" type="presParOf" srcId="{715F7D23-EF5E-4C6A-8F35-E96F400EFDCD}" destId="{80F31DBC-0689-4C06-A788-2102DEC96AF1}" srcOrd="2" destOrd="0" presId="urn:microsoft.com/office/officeart/2018/5/layout/IconCircleLabelList"/>
    <dgm:cxn modelId="{A4FEDED6-8860-4A5B-94C4-E45B43453DDB}" type="presParOf" srcId="{715F7D23-EF5E-4C6A-8F35-E96F400EFDCD}" destId="{28D03879-A51F-43B8-AF00-2D49435159F7}" srcOrd="3" destOrd="0" presId="urn:microsoft.com/office/officeart/2018/5/layout/IconCircleLabelList"/>
    <dgm:cxn modelId="{D133ADE8-55E7-46C5-B948-7BEA429B0816}" type="presParOf" srcId="{73467DDA-5B22-4096-ACEA-BB6D4EB0CD18}" destId="{B918FB2E-65B2-4D64-AE43-8F2F40B5F284}" srcOrd="1" destOrd="0" presId="urn:microsoft.com/office/officeart/2018/5/layout/IconCircleLabelList"/>
    <dgm:cxn modelId="{B3CAEC45-EDA3-435A-A15F-BFB0AAC1A2F7}" type="presParOf" srcId="{73467DDA-5B22-4096-ACEA-BB6D4EB0CD18}" destId="{CC8C8FDA-CE0F-4113-9D85-5D71C43BBD2C}" srcOrd="2" destOrd="0" presId="urn:microsoft.com/office/officeart/2018/5/layout/IconCircleLabelList"/>
    <dgm:cxn modelId="{FDAE1CE6-0F2D-4455-85A0-46300E33A045}" type="presParOf" srcId="{CC8C8FDA-CE0F-4113-9D85-5D71C43BBD2C}" destId="{9E279887-5CA1-4C93-A0D4-DB20FBAC4EBF}" srcOrd="0" destOrd="0" presId="urn:microsoft.com/office/officeart/2018/5/layout/IconCircleLabelList"/>
    <dgm:cxn modelId="{AFCA73C9-7402-41AB-954B-CFAC146BB7B6}" type="presParOf" srcId="{CC8C8FDA-CE0F-4113-9D85-5D71C43BBD2C}" destId="{E7FDA633-7FE2-4DC9-8FB7-5209FC4E0F80}" srcOrd="1" destOrd="0" presId="urn:microsoft.com/office/officeart/2018/5/layout/IconCircleLabelList"/>
    <dgm:cxn modelId="{60D508AF-3796-4A58-8633-AB72781B5D9C}" type="presParOf" srcId="{CC8C8FDA-CE0F-4113-9D85-5D71C43BBD2C}" destId="{E29D18DA-6DC7-40C5-92BB-C66D5994785E}" srcOrd="2" destOrd="0" presId="urn:microsoft.com/office/officeart/2018/5/layout/IconCircleLabelList"/>
    <dgm:cxn modelId="{7807D64A-91C6-49BD-8A53-B135AC0951E0}" type="presParOf" srcId="{CC8C8FDA-CE0F-4113-9D85-5D71C43BBD2C}" destId="{AB69D3F5-A74D-4737-80C5-1632BFF53653}" srcOrd="3" destOrd="0" presId="urn:microsoft.com/office/officeart/2018/5/layout/IconCircleLabelList"/>
    <dgm:cxn modelId="{E8C454BE-4DF7-4D84-9AD6-14CE62DF4F32}" type="presParOf" srcId="{73467DDA-5B22-4096-ACEA-BB6D4EB0CD18}" destId="{E1CB7A47-7F98-4DAA-B8E6-6F3DCE96D07B}" srcOrd="3" destOrd="0" presId="urn:microsoft.com/office/officeart/2018/5/layout/IconCircleLabelList"/>
    <dgm:cxn modelId="{4E99D226-94B2-4D14-A7E3-252D58A5CB7A}" type="presParOf" srcId="{73467DDA-5B22-4096-ACEA-BB6D4EB0CD18}" destId="{F4630327-CA22-4E22-98C0-E6278A6B16E6}" srcOrd="4" destOrd="0" presId="urn:microsoft.com/office/officeart/2018/5/layout/IconCircleLabelList"/>
    <dgm:cxn modelId="{5A1A92A3-A59D-49D5-B0F3-35F5B7FBD958}" type="presParOf" srcId="{F4630327-CA22-4E22-98C0-E6278A6B16E6}" destId="{FCEE81DB-2197-430D-8A14-9F0DBB911ABB}" srcOrd="0" destOrd="0" presId="urn:microsoft.com/office/officeart/2018/5/layout/IconCircleLabelList"/>
    <dgm:cxn modelId="{2E6E2E1F-0819-48F8-BE2E-BCF6347364DF}" type="presParOf" srcId="{F4630327-CA22-4E22-98C0-E6278A6B16E6}" destId="{47C26DF5-1E13-4F7D-B7C4-A143CBEC2264}" srcOrd="1" destOrd="0" presId="urn:microsoft.com/office/officeart/2018/5/layout/IconCircleLabelList"/>
    <dgm:cxn modelId="{44F21732-2399-4B5B-8E9E-0679BF40294F}" type="presParOf" srcId="{F4630327-CA22-4E22-98C0-E6278A6B16E6}" destId="{6F70BE1D-AA35-4BB5-AE99-B5D5F3BE7B45}" srcOrd="2" destOrd="0" presId="urn:microsoft.com/office/officeart/2018/5/layout/IconCircleLabelList"/>
    <dgm:cxn modelId="{05B05303-41E3-4626-8C00-A4ACAEC6BDC3}" type="presParOf" srcId="{F4630327-CA22-4E22-98C0-E6278A6B16E6}" destId="{B5153035-C1CE-40CF-932B-FCC9516AC24E}" srcOrd="3" destOrd="0" presId="urn:microsoft.com/office/officeart/2018/5/layout/IconCircleLabelList"/>
    <dgm:cxn modelId="{580CC6AE-1AA8-4FCC-927F-4360802BDCC6}" type="presParOf" srcId="{73467DDA-5B22-4096-ACEA-BB6D4EB0CD18}" destId="{896A7C6F-1128-4433-A6B7-4C9DAD1ED4FD}" srcOrd="5" destOrd="0" presId="urn:microsoft.com/office/officeart/2018/5/layout/IconCircleLabelList"/>
    <dgm:cxn modelId="{765A3F02-84D9-4F4D-80FC-14F23350955A}" type="presParOf" srcId="{73467DDA-5B22-4096-ACEA-BB6D4EB0CD18}" destId="{DCE6B300-B55F-48F7-86CB-04B2B5CE013C}" srcOrd="6" destOrd="0" presId="urn:microsoft.com/office/officeart/2018/5/layout/IconCircleLabelList"/>
    <dgm:cxn modelId="{11D3D2D6-CAD9-44B3-9045-2EE5823BC252}" type="presParOf" srcId="{DCE6B300-B55F-48F7-86CB-04B2B5CE013C}" destId="{65E6EA71-6952-437F-8270-A50F5EC70BD4}" srcOrd="0" destOrd="0" presId="urn:microsoft.com/office/officeart/2018/5/layout/IconCircleLabelList"/>
    <dgm:cxn modelId="{D703F83A-2CD6-451B-8D04-178AAFE71AE2}" type="presParOf" srcId="{DCE6B300-B55F-48F7-86CB-04B2B5CE013C}" destId="{93F8254E-C2B6-46E2-946C-F712C90E3C38}" srcOrd="1" destOrd="0" presId="urn:microsoft.com/office/officeart/2018/5/layout/IconCircleLabelList"/>
    <dgm:cxn modelId="{3A9FB1EF-06DA-4BE6-8D77-2020ADCBC8F1}" type="presParOf" srcId="{DCE6B300-B55F-48F7-86CB-04B2B5CE013C}" destId="{ED4F4132-38B4-40AF-AE9E-E10174986AB2}" srcOrd="2" destOrd="0" presId="urn:microsoft.com/office/officeart/2018/5/layout/IconCircleLabelList"/>
    <dgm:cxn modelId="{AC4CD7D9-423E-41C8-BCAF-95FDB46DF2DE}" type="presParOf" srcId="{DCE6B300-B55F-48F7-86CB-04B2B5CE013C}" destId="{C6FC19AC-CE63-4227-933F-A461B41AF5D7}" srcOrd="3" destOrd="0" presId="urn:microsoft.com/office/officeart/2018/5/layout/IconCircleLabelList"/>
    <dgm:cxn modelId="{3056B2D7-E19E-4052-B18F-6C878260831B}" type="presParOf" srcId="{73467DDA-5B22-4096-ACEA-BB6D4EB0CD18}" destId="{0AB84EB0-02C0-4144-824D-B74D19AAAC98}" srcOrd="7" destOrd="0" presId="urn:microsoft.com/office/officeart/2018/5/layout/IconCircleLabelList"/>
    <dgm:cxn modelId="{4549D7B9-BBC0-46CC-8AF4-9434DCBD2378}" type="presParOf" srcId="{73467DDA-5B22-4096-ACEA-BB6D4EB0CD18}" destId="{88F6943C-D42A-4C84-A087-B4FA3C08C168}" srcOrd="8" destOrd="0" presId="urn:microsoft.com/office/officeart/2018/5/layout/IconCircleLabelList"/>
    <dgm:cxn modelId="{5B346113-F934-4765-B748-E03492B3EC7F}" type="presParOf" srcId="{88F6943C-D42A-4C84-A087-B4FA3C08C168}" destId="{F57FDCE8-42C6-4E51-B379-414932B2ED8C}" srcOrd="0" destOrd="0" presId="urn:microsoft.com/office/officeart/2018/5/layout/IconCircleLabelList"/>
    <dgm:cxn modelId="{B91E5959-741B-4C0C-97F3-A085A7B314F5}" type="presParOf" srcId="{88F6943C-D42A-4C84-A087-B4FA3C08C168}" destId="{80CB2D8B-D19F-4EB4-8049-0200004C678B}" srcOrd="1" destOrd="0" presId="urn:microsoft.com/office/officeart/2018/5/layout/IconCircleLabelList"/>
    <dgm:cxn modelId="{53DFC40E-FB57-49A4-9A59-5954CF94C35F}" type="presParOf" srcId="{88F6943C-D42A-4C84-A087-B4FA3C08C168}" destId="{4BC1F1D5-2F2D-4CB9-8B61-73AA5161481D}" srcOrd="2" destOrd="0" presId="urn:microsoft.com/office/officeart/2018/5/layout/IconCircleLabelList"/>
    <dgm:cxn modelId="{B56B638E-97EF-4F82-994B-33E68BD63E26}" type="presParOf" srcId="{88F6943C-D42A-4C84-A087-B4FA3C08C168}" destId="{F9EEFDE3-BA91-41C1-828D-87D958603C1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8ED75-76B2-406B-B75B-A15C4171C0B3}">
      <dsp:nvSpPr>
        <dsp:cNvPr id="0" name=""/>
        <dsp:cNvSpPr/>
      </dsp:nvSpPr>
      <dsp:spPr>
        <a:xfrm>
          <a:off x="0" y="94050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Name: Om Valia</a:t>
          </a:r>
        </a:p>
      </dsp:txBody>
      <dsp:txXfrm>
        <a:off x="15078" y="955582"/>
        <a:ext cx="5670095" cy="278723"/>
      </dsp:txXfrm>
    </dsp:sp>
    <dsp:sp modelId="{994E0F4C-DABB-4ABE-952F-3C71A3DA4759}">
      <dsp:nvSpPr>
        <dsp:cNvPr id="0" name=""/>
        <dsp:cNvSpPr/>
      </dsp:nvSpPr>
      <dsp:spPr>
        <a:xfrm>
          <a:off x="0" y="1283944"/>
          <a:ext cx="5700251" cy="308879"/>
        </a:xfrm>
        <a:prstGeom prst="roundRect">
          <a:avLst/>
        </a:prstGeom>
        <a:solidFill>
          <a:schemeClr val="accent1">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Email Id: om.valia034@nmims.in</a:t>
          </a:r>
          <a:endParaRPr lang="en-US" sz="1200" kern="1200" dirty="0">
            <a:solidFill>
              <a:schemeClr val="bg1"/>
            </a:solidFill>
          </a:endParaRPr>
        </a:p>
      </dsp:txBody>
      <dsp:txXfrm>
        <a:off x="15078" y="1299022"/>
        <a:ext cx="5670095" cy="278723"/>
      </dsp:txXfrm>
    </dsp:sp>
    <dsp:sp modelId="{EE296C0C-54D6-417E-9124-B37C69D53C88}">
      <dsp:nvSpPr>
        <dsp:cNvPr id="0" name=""/>
        <dsp:cNvSpPr/>
      </dsp:nvSpPr>
      <dsp:spPr>
        <a:xfrm>
          <a:off x="0" y="162738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Contact No: 9004475994</a:t>
          </a:r>
        </a:p>
      </dsp:txBody>
      <dsp:txXfrm>
        <a:off x="15078" y="1642462"/>
        <a:ext cx="5670095" cy="278723"/>
      </dsp:txXfrm>
    </dsp:sp>
    <dsp:sp modelId="{3C993390-B9E1-4D81-85EE-BDE307F07A98}">
      <dsp:nvSpPr>
        <dsp:cNvPr id="0" name=""/>
        <dsp:cNvSpPr/>
      </dsp:nvSpPr>
      <dsp:spPr>
        <a:xfrm>
          <a:off x="0" y="197082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err="1"/>
            <a:t>Github</a:t>
          </a:r>
          <a:r>
            <a:rPr lang="en-US" sz="1200" kern="1200" dirty="0"/>
            <a:t> Account: </a:t>
          </a:r>
          <a:r>
            <a:rPr lang="en-IN" sz="12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https://github.com/omvalia</a:t>
          </a:r>
          <a:endParaRPr lang="en-US" sz="1200" kern="1200" dirty="0">
            <a:solidFill>
              <a:schemeClr val="bg1"/>
            </a:solidFill>
          </a:endParaRPr>
        </a:p>
      </dsp:txBody>
      <dsp:txXfrm>
        <a:off x="15078" y="1985902"/>
        <a:ext cx="5670095" cy="278723"/>
      </dsp:txXfrm>
    </dsp:sp>
    <dsp:sp modelId="{E1AC9829-54E4-43EB-8A30-0D3A2D166B54}">
      <dsp:nvSpPr>
        <dsp:cNvPr id="0" name=""/>
        <dsp:cNvSpPr/>
      </dsp:nvSpPr>
      <dsp:spPr>
        <a:xfrm>
          <a:off x="0" y="231426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Repo Link: </a:t>
          </a:r>
          <a:r>
            <a:rPr lang="en-IN" sz="12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https://github.com/omvalia/LNRSHACKATHON_OM_VALIA.git</a:t>
          </a:r>
          <a:endParaRPr lang="en-US" sz="1200" kern="1200" dirty="0">
            <a:solidFill>
              <a:schemeClr val="bg1"/>
            </a:solidFill>
          </a:endParaRPr>
        </a:p>
      </dsp:txBody>
      <dsp:txXfrm>
        <a:off x="15078" y="2329342"/>
        <a:ext cx="5670095" cy="278723"/>
      </dsp:txXfrm>
    </dsp:sp>
    <dsp:sp modelId="{5B80FC30-75D7-4AAE-BB72-E19D2B89C2FD}">
      <dsp:nvSpPr>
        <dsp:cNvPr id="0" name=""/>
        <dsp:cNvSpPr/>
      </dsp:nvSpPr>
      <dsp:spPr>
        <a:xfrm>
          <a:off x="0" y="265770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Topic: Damage Detection through photos or videos</a:t>
          </a:r>
        </a:p>
      </dsp:txBody>
      <dsp:txXfrm>
        <a:off x="15078" y="2672782"/>
        <a:ext cx="5670095" cy="278723"/>
      </dsp:txXfrm>
    </dsp:sp>
    <dsp:sp modelId="{464F68E7-DA77-4225-99DA-7802E77E85CE}">
      <dsp:nvSpPr>
        <dsp:cNvPr id="0" name=""/>
        <dsp:cNvSpPr/>
      </dsp:nvSpPr>
      <dsp:spPr>
        <a:xfrm>
          <a:off x="0" y="300114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College: </a:t>
          </a:r>
          <a:r>
            <a:rPr lang="en-US" sz="1200" b="0" i="0" kern="1200" dirty="0"/>
            <a:t>Mukesh Patel School of Technology Management &amp; Engineering, Mumbai</a:t>
          </a:r>
          <a:endParaRPr lang="en-US" sz="1200" kern="1200" dirty="0"/>
        </a:p>
      </dsp:txBody>
      <dsp:txXfrm>
        <a:off x="15078" y="3016222"/>
        <a:ext cx="5670095" cy="278723"/>
      </dsp:txXfrm>
    </dsp:sp>
    <dsp:sp modelId="{76EA5A5E-C35C-4C25-9F7C-92793F4D89C3}">
      <dsp:nvSpPr>
        <dsp:cNvPr id="0" name=""/>
        <dsp:cNvSpPr/>
      </dsp:nvSpPr>
      <dsp:spPr>
        <a:xfrm>
          <a:off x="0" y="334458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Student Id: 70612300034</a:t>
          </a:r>
        </a:p>
      </dsp:txBody>
      <dsp:txXfrm>
        <a:off x="15078" y="3359662"/>
        <a:ext cx="5670095" cy="278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EA3EE-0F01-40A9-B99D-C25B3A5A7882}">
      <dsp:nvSpPr>
        <dsp:cNvPr id="0" name=""/>
        <dsp:cNvSpPr/>
      </dsp:nvSpPr>
      <dsp:spPr>
        <a:xfrm>
          <a:off x="341003" y="37228"/>
          <a:ext cx="1063687" cy="1063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C59DBD-6E0F-4546-BBC9-B3A3ABE578F7}">
      <dsp:nvSpPr>
        <dsp:cNvPr id="0" name=""/>
        <dsp:cNvSpPr/>
      </dsp:nvSpPr>
      <dsp:spPr>
        <a:xfrm>
          <a:off x="567690" y="263916"/>
          <a:ext cx="610312" cy="610312"/>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03879-A51F-43B8-AF00-2D49435159F7}">
      <dsp:nvSpPr>
        <dsp:cNvPr id="0" name=""/>
        <dsp:cNvSpPr/>
      </dsp:nvSpPr>
      <dsp:spPr>
        <a:xfrm>
          <a:off x="971" y="1432228"/>
          <a:ext cx="1743750" cy="165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Streamlit (Frontend)</a:t>
          </a:r>
          <a:r>
            <a:rPr lang="en-US" sz="1100" kern="1200"/>
            <a:t>:</a:t>
          </a:r>
          <a:br>
            <a:rPr lang="en-US" sz="1100" kern="1200"/>
          </a:br>
          <a:r>
            <a:rPr lang="en-US" sz="1100" kern="1200"/>
            <a:t>Streamlit provides a user-friendly interface for uploading videos, interacting with the system, and viewing summarized results.</a:t>
          </a:r>
        </a:p>
      </dsp:txBody>
      <dsp:txXfrm>
        <a:off x="971" y="1432228"/>
        <a:ext cx="1743750" cy="1655200"/>
      </dsp:txXfrm>
    </dsp:sp>
    <dsp:sp modelId="{9E279887-5CA1-4C93-A0D4-DB20FBAC4EBF}">
      <dsp:nvSpPr>
        <dsp:cNvPr id="0" name=""/>
        <dsp:cNvSpPr/>
      </dsp:nvSpPr>
      <dsp:spPr>
        <a:xfrm>
          <a:off x="2389909" y="37228"/>
          <a:ext cx="1063687" cy="1063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FDA633-7FE2-4DC9-8FB7-5209FC4E0F80}">
      <dsp:nvSpPr>
        <dsp:cNvPr id="0" name=""/>
        <dsp:cNvSpPr/>
      </dsp:nvSpPr>
      <dsp:spPr>
        <a:xfrm>
          <a:off x="2616596" y="263916"/>
          <a:ext cx="610312" cy="61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69D3F5-A74D-4737-80C5-1632BFF53653}">
      <dsp:nvSpPr>
        <dsp:cNvPr id="0" name=""/>
        <dsp:cNvSpPr/>
      </dsp:nvSpPr>
      <dsp:spPr>
        <a:xfrm>
          <a:off x="2049878" y="1432228"/>
          <a:ext cx="1743750" cy="165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Python (Backend)</a:t>
          </a:r>
          <a:r>
            <a:rPr lang="en-US" sz="1100" kern="1200"/>
            <a:t>:</a:t>
          </a:r>
          <a:br>
            <a:rPr lang="en-US" sz="1100" kern="1200"/>
          </a:br>
          <a:r>
            <a:rPr lang="en-US" sz="1100" kern="1200"/>
            <a:t>Python manages backend operations, handling audio extraction, transcription, and summarization while integrating with APIs to process video data efficiently.</a:t>
          </a:r>
        </a:p>
      </dsp:txBody>
      <dsp:txXfrm>
        <a:off x="2049878" y="1432228"/>
        <a:ext cx="1743750" cy="1655200"/>
      </dsp:txXfrm>
    </dsp:sp>
    <dsp:sp modelId="{FCEE81DB-2197-430D-8A14-9F0DBB911ABB}">
      <dsp:nvSpPr>
        <dsp:cNvPr id="0" name=""/>
        <dsp:cNvSpPr/>
      </dsp:nvSpPr>
      <dsp:spPr>
        <a:xfrm>
          <a:off x="4438815" y="37228"/>
          <a:ext cx="1063687" cy="1063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26DF5-1E13-4F7D-B7C4-A143CBEC2264}">
      <dsp:nvSpPr>
        <dsp:cNvPr id="0" name=""/>
        <dsp:cNvSpPr/>
      </dsp:nvSpPr>
      <dsp:spPr>
        <a:xfrm>
          <a:off x="4665503" y="263916"/>
          <a:ext cx="610312" cy="61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153035-C1CE-40CF-932B-FCC9516AC24E}">
      <dsp:nvSpPr>
        <dsp:cNvPr id="0" name=""/>
        <dsp:cNvSpPr/>
      </dsp:nvSpPr>
      <dsp:spPr>
        <a:xfrm>
          <a:off x="4098784" y="1432228"/>
          <a:ext cx="1743750" cy="165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moviepy (Audio Extraction)</a:t>
          </a:r>
          <a:r>
            <a:rPr lang="en-US" sz="1100" kern="1200"/>
            <a:t>:</a:t>
          </a:r>
          <a:br>
            <a:rPr lang="en-US" sz="1100" kern="1200"/>
          </a:br>
          <a:r>
            <a:rPr lang="en-US" sz="1100" kern="1200"/>
            <a:t>moviepy extracts audio from videos, preparing it for transcription.</a:t>
          </a:r>
        </a:p>
      </dsp:txBody>
      <dsp:txXfrm>
        <a:off x="4098784" y="1432228"/>
        <a:ext cx="1743750" cy="1655200"/>
      </dsp:txXfrm>
    </dsp:sp>
    <dsp:sp modelId="{65E6EA71-6952-437F-8270-A50F5EC70BD4}">
      <dsp:nvSpPr>
        <dsp:cNvPr id="0" name=""/>
        <dsp:cNvSpPr/>
      </dsp:nvSpPr>
      <dsp:spPr>
        <a:xfrm>
          <a:off x="6487721" y="37228"/>
          <a:ext cx="1063687" cy="1063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8254E-C2B6-46E2-946C-F712C90E3C38}">
      <dsp:nvSpPr>
        <dsp:cNvPr id="0" name=""/>
        <dsp:cNvSpPr/>
      </dsp:nvSpPr>
      <dsp:spPr>
        <a:xfrm>
          <a:off x="6714409" y="263916"/>
          <a:ext cx="610312" cy="6103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FC19AC-CE63-4227-933F-A461B41AF5D7}">
      <dsp:nvSpPr>
        <dsp:cNvPr id="0" name=""/>
        <dsp:cNvSpPr/>
      </dsp:nvSpPr>
      <dsp:spPr>
        <a:xfrm>
          <a:off x="6147690" y="1432228"/>
          <a:ext cx="1743750" cy="165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Whisper API (Transcription)</a:t>
          </a:r>
          <a:r>
            <a:rPr lang="en-US" sz="1100" kern="1200"/>
            <a:t>:</a:t>
          </a:r>
          <a:br>
            <a:rPr lang="en-US" sz="1100" kern="1200"/>
          </a:br>
          <a:r>
            <a:rPr lang="en-US" sz="1100" kern="1200"/>
            <a:t>Whisper converts the extracted audio into text, enabling accurate transcription for further summarization.</a:t>
          </a:r>
        </a:p>
      </dsp:txBody>
      <dsp:txXfrm>
        <a:off x="6147690" y="1432228"/>
        <a:ext cx="1743750" cy="1655200"/>
      </dsp:txXfrm>
    </dsp:sp>
    <dsp:sp modelId="{F57FDCE8-42C6-4E51-B379-414932B2ED8C}">
      <dsp:nvSpPr>
        <dsp:cNvPr id="0" name=""/>
        <dsp:cNvSpPr/>
      </dsp:nvSpPr>
      <dsp:spPr>
        <a:xfrm>
          <a:off x="8536628" y="37228"/>
          <a:ext cx="1063687" cy="1063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CB2D8B-D19F-4EB4-8049-0200004C678B}">
      <dsp:nvSpPr>
        <dsp:cNvPr id="0" name=""/>
        <dsp:cNvSpPr/>
      </dsp:nvSpPr>
      <dsp:spPr>
        <a:xfrm>
          <a:off x="8763315" y="263916"/>
          <a:ext cx="610312" cy="6103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EFDE3-BA91-41C1-828D-87D958603C16}">
      <dsp:nvSpPr>
        <dsp:cNvPr id="0" name=""/>
        <dsp:cNvSpPr/>
      </dsp:nvSpPr>
      <dsp:spPr>
        <a:xfrm>
          <a:off x="8196597" y="1432228"/>
          <a:ext cx="1743750" cy="165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Gemini API (Summarization)</a:t>
          </a:r>
          <a:r>
            <a:rPr lang="en-US" sz="1100" kern="1200"/>
            <a:t>:</a:t>
          </a:r>
          <a:br>
            <a:rPr lang="en-US" sz="1100" kern="1200"/>
          </a:br>
          <a:r>
            <a:rPr lang="en-US" sz="1100" kern="1200"/>
            <a:t>Gemini generates structured summaries based on transcriptions, following a predefined template for each insurance claim type.</a:t>
          </a:r>
        </a:p>
      </dsp:txBody>
      <dsp:txXfrm>
        <a:off x="8196597" y="1432228"/>
        <a:ext cx="1743750" cy="1655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BD903-B387-48EE-B1BD-4C6DABF45678}" type="datetimeFigureOut">
              <a:rPr lang="en-IN" smtClean="0"/>
              <a:t>01-10-2024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FC9AB7-3BF7-4492-A78D-336B78EA01A2}" type="slidenum">
              <a:rPr lang="en-IN" smtClean="0"/>
              <a:t>‹#›</a:t>
            </a:fld>
            <a:endParaRPr lang="en-IN"/>
          </a:p>
        </p:txBody>
      </p:sp>
    </p:spTree>
    <p:extLst>
      <p:ext uri="{BB962C8B-B14F-4D97-AF65-F5344CB8AC3E}">
        <p14:creationId xmlns:p14="http://schemas.microsoft.com/office/powerpoint/2010/main" val="118915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FC9AB7-3BF7-4492-A78D-336B78EA01A2}" type="slidenum">
              <a:rPr lang="en-IN" smtClean="0"/>
              <a:t>1</a:t>
            </a:fld>
            <a:endParaRPr lang="en-IN"/>
          </a:p>
        </p:txBody>
      </p:sp>
    </p:spTree>
    <p:extLst>
      <p:ext uri="{BB962C8B-B14F-4D97-AF65-F5344CB8AC3E}">
        <p14:creationId xmlns:p14="http://schemas.microsoft.com/office/powerpoint/2010/main" val="108325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FC9AB7-3BF7-4492-A78D-336B78EA01A2}" type="slidenum">
              <a:rPr lang="en-IN" smtClean="0"/>
              <a:t>2</a:t>
            </a:fld>
            <a:endParaRPr lang="en-IN"/>
          </a:p>
        </p:txBody>
      </p:sp>
    </p:spTree>
    <p:extLst>
      <p:ext uri="{BB962C8B-B14F-4D97-AF65-F5344CB8AC3E}">
        <p14:creationId xmlns:p14="http://schemas.microsoft.com/office/powerpoint/2010/main" val="141424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48FAF-C324-AFD2-B0E1-2E26045A0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E52E7B-8320-64C2-DD1A-7FCEE5C752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C8FE085-2433-BB2E-2094-E7584B562BD2}"/>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EA16EFF0-42D9-B16E-C520-93E5E9828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1BCE0C-FC5D-8F1B-65D3-ED5C34A89425}"/>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26864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AE4A-7AF3-C229-9013-EEEFF81F00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2C5F44-55E2-7967-71BF-6EDF55F39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99E28E-A36D-4A58-1202-A28268FA4529}"/>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9DE7617E-2A9A-5BC5-78C6-A94ACC4BE8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0002E5-4474-2F06-9459-7282D2E7B1FE}"/>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92159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594B82-5A13-3F30-AB3E-780141BFD3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C7714C-47AA-265B-5087-18DA7AEE22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4A68C9-4067-882B-1343-FD5CD8025B26}"/>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90EBB790-5144-199B-97BF-0ED533213C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513E05-A77D-5143-D740-C4410EA615D2}"/>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111718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reaker - Overlay - Image Placehol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38BDB87-5F61-D2C4-5734-A47DCC0E60DB}"/>
              </a:ext>
            </a:extLst>
          </p:cNvPr>
          <p:cNvSpPr>
            <a:spLocks noGrp="1"/>
          </p:cNvSpPr>
          <p:nvPr>
            <p:ph type="pic" sz="quarter" idx="13"/>
          </p:nvPr>
        </p:nvSpPr>
        <p:spPr>
          <a:xfrm>
            <a:off x="319522" y="316076"/>
            <a:ext cx="11552957" cy="5731432"/>
          </a:xfrm>
          <a:solidFill>
            <a:schemeClr val="accent2">
              <a:lumMod val="20000"/>
              <a:lumOff val="80000"/>
            </a:schemeClr>
          </a:solidFill>
        </p:spPr>
        <p:txBody>
          <a:bodyPr tIns="0" bIns="914400" anchor="ctr" anchorCtr="0"/>
          <a:lstStyle>
            <a:lvl1pPr algn="ctr">
              <a:defRPr/>
            </a:lvl1pPr>
          </a:lstStyle>
          <a:p>
            <a:endParaRPr lang="en-US" dirty="0"/>
          </a:p>
        </p:txBody>
      </p:sp>
      <p:sp>
        <p:nvSpPr>
          <p:cNvPr id="6" name="Title 5"/>
          <p:cNvSpPr>
            <a:spLocks noGrp="1"/>
          </p:cNvSpPr>
          <p:nvPr>
            <p:ph type="title"/>
          </p:nvPr>
        </p:nvSpPr>
        <p:spPr>
          <a:xfrm>
            <a:off x="303240" y="1636479"/>
            <a:ext cx="4466292" cy="1366528"/>
          </a:xfrm>
          <a:solidFill>
            <a:schemeClr val="tx1">
              <a:alpha val="50000"/>
            </a:schemeClr>
          </a:solidFill>
          <a:ln w="38100">
            <a:solidFill>
              <a:schemeClr val="bg1"/>
            </a:solidFill>
          </a:ln>
        </p:spPr>
        <p:txBody>
          <a:bodyPr wrap="square" lIns="457200" tIns="320040" rIns="210312" bIns="320040" anchor="ctr" anchorCtr="0">
            <a:spAutoFit/>
          </a:bodyPr>
          <a:lstStyle>
            <a:lvl1pPr>
              <a:defRPr sz="2600">
                <a:solidFill>
                  <a:schemeClr val="bg1"/>
                </a:solidFill>
                <a:latin typeface="+mj-lt"/>
              </a:defRPr>
            </a:lvl1pPr>
          </a:lstStyle>
          <a:p>
            <a:r>
              <a:rPr lang="en-US" dirty="0"/>
              <a:t>Click to edit Master title style</a:t>
            </a:r>
          </a:p>
        </p:txBody>
      </p:sp>
      <p:sp>
        <p:nvSpPr>
          <p:cNvPr id="4" name="Footer Placeholder 4">
            <a:extLst>
              <a:ext uri="{FF2B5EF4-FFF2-40B4-BE49-F238E27FC236}">
                <a16:creationId xmlns:a16="http://schemas.microsoft.com/office/drawing/2014/main" id="{1F2ACC5A-E1B8-DD64-339D-991CD470788A}"/>
              </a:ext>
            </a:extLst>
          </p:cNvPr>
          <p:cNvSpPr>
            <a:spLocks noGrp="1"/>
          </p:cNvSpPr>
          <p:nvPr>
            <p:ph type="ftr" sz="quarter" idx="3"/>
          </p:nvPr>
        </p:nvSpPr>
        <p:spPr>
          <a:xfrm>
            <a:off x="6924676" y="6353968"/>
            <a:ext cx="4535916" cy="365125"/>
          </a:xfrm>
          <a:prstGeom prst="rect">
            <a:avLst/>
          </a:prstGeom>
        </p:spPr>
        <p:txBody>
          <a:bodyPr vert="horz" lIns="0" tIns="0" rIns="0" bIns="0" rtlCol="0" anchor="ctr"/>
          <a:lstStyle>
            <a:lvl1pPr algn="r">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dirty="0"/>
              <a:t>Presentation Title Here (Insert Menu &gt; Header &amp; Footer &gt; Apply)</a:t>
            </a:r>
          </a:p>
        </p:txBody>
      </p:sp>
      <p:sp>
        <p:nvSpPr>
          <p:cNvPr id="2" name="Slide Number Placeholder 1">
            <a:extLst>
              <a:ext uri="{FF2B5EF4-FFF2-40B4-BE49-F238E27FC236}">
                <a16:creationId xmlns:a16="http://schemas.microsoft.com/office/drawing/2014/main" id="{A6D5B0B2-6C0A-7AE2-7D0B-16285CB99708}"/>
              </a:ext>
            </a:extLst>
          </p:cNvPr>
          <p:cNvSpPr>
            <a:spLocks noGrp="1"/>
          </p:cNvSpPr>
          <p:nvPr>
            <p:ph type="sldNum" sz="quarter" idx="14"/>
          </p:nvPr>
        </p:nvSpPr>
        <p:spPr>
          <a:xfrm>
            <a:off x="11460591" y="6353968"/>
            <a:ext cx="398033" cy="367507"/>
          </a:xfrm>
        </p:spPr>
        <p:txBody>
          <a:bodyPr/>
          <a:lstStyle/>
          <a:p>
            <a:fld id="{4994CE7A-9BF7-418F-B3FB-B7D8B748063D}" type="slidenum">
              <a:rPr lang="en-US" smtClean="0"/>
              <a:pPr/>
              <a:t>‹#›</a:t>
            </a:fld>
            <a:endParaRPr lang="en-US" dirty="0"/>
          </a:p>
        </p:txBody>
      </p:sp>
    </p:spTree>
    <p:extLst>
      <p:ext uri="{BB962C8B-B14F-4D97-AF65-F5344CB8AC3E}">
        <p14:creationId xmlns:p14="http://schemas.microsoft.com/office/powerpoint/2010/main" val="1161813537"/>
      </p:ext>
    </p:extLst>
  </p:cSld>
  <p:clrMapOvr>
    <a:masterClrMapping/>
  </p:clrMapOvr>
  <p:extLst>
    <p:ext uri="{DCECCB84-F9BA-43D5-87BE-67443E8EF086}">
      <p15:sldGuideLst xmlns:p15="http://schemas.microsoft.com/office/powerpoint/2012/main">
        <p15:guide id="0" orient="horz" pos="2433">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973386" y="2587433"/>
            <a:ext cx="4389564" cy="1319406"/>
          </a:xfrm>
          <a:prstGeom prst="rect">
            <a:avLst/>
          </a:prstGeom>
        </p:spPr>
      </p:pic>
      <p:sp>
        <p:nvSpPr>
          <p:cNvPr id="2" name="TextBox 1">
            <a:extLst>
              <a:ext uri="{FF2B5EF4-FFF2-40B4-BE49-F238E27FC236}">
                <a16:creationId xmlns:a16="http://schemas.microsoft.com/office/drawing/2014/main" id="{F4E5765E-01B4-B134-9FDA-370DDBD0CC9D}"/>
              </a:ext>
            </a:extLst>
          </p:cNvPr>
          <p:cNvSpPr txBox="1"/>
          <p:nvPr userDrawn="1"/>
        </p:nvSpPr>
        <p:spPr>
          <a:xfrm>
            <a:off x="1164771" y="6270171"/>
            <a:ext cx="9862458" cy="400110"/>
          </a:xfrm>
          <a:prstGeom prst="rect">
            <a:avLst/>
          </a:prstGeom>
          <a:noFill/>
        </p:spPr>
        <p:txBody>
          <a:bodyPr wrap="square" rtlCol="0">
            <a:spAutoFit/>
          </a:bodyPr>
          <a:lstStyle/>
          <a:p>
            <a:pPr algn="ctr"/>
            <a:r>
              <a:rPr lang="en-US" sz="1000" dirty="0">
                <a:solidFill>
                  <a:schemeClr val="tx1">
                    <a:lumMod val="50000"/>
                    <a:lumOff val="50000"/>
                  </a:schemeClr>
                </a:solidFill>
                <a:ea typeface="Source Sans Pro Light" panose="020B0403030403020204" pitchFamily="34" charset="0"/>
              </a:rPr>
              <a:t>LexisNexis and the Knowledge Burst logo are registered trademarks of RELX Inc.</a:t>
            </a:r>
          </a:p>
          <a:p>
            <a:pPr algn="ctr"/>
            <a:r>
              <a:rPr lang="en-US" sz="1000" dirty="0">
                <a:solidFill>
                  <a:schemeClr val="tx1">
                    <a:lumMod val="50000"/>
                    <a:lumOff val="50000"/>
                  </a:schemeClr>
                </a:solidFill>
                <a:ea typeface="Source Sans Pro Light" panose="020B0403030403020204" pitchFamily="34" charset="0"/>
              </a:rPr>
              <a:t>© 2024 LexisNexis Risk Solutions</a:t>
            </a:r>
          </a:p>
        </p:txBody>
      </p:sp>
    </p:spTree>
    <p:extLst>
      <p:ext uri="{BB962C8B-B14F-4D97-AF65-F5344CB8AC3E}">
        <p14:creationId xmlns:p14="http://schemas.microsoft.com/office/powerpoint/2010/main" val="474975518"/>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BF75-6F5A-BA7E-10C1-CA2B1FAD52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1ADD42-E6CF-799F-33DD-442008A4C0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59BE19-0B45-48D6-5E45-B041F1957580}"/>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36177425-CC96-F4B1-8089-9BBEB4B9C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1FE9B4-E69A-3685-B358-D58E5B308EEF}"/>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929398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C0A3-D2F9-5677-CFF9-ADEF45B53B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3AC6EA-A184-177D-2630-569E9A0896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67BE4C-51B6-B105-09E4-F45E29E11E33}"/>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5DA8336E-5CCA-524B-E6C3-BAEA2BA3A2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5E8654-1F03-834B-20C7-F9BEACF9DF9C}"/>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94504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8C93-F5C3-68AD-1B56-3644B69EB7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390953-5063-E7C0-623A-FA294C52C3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1E1635-B68D-F315-F863-092BE2E379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F1330B-ED12-FFF8-7755-4F486AB83E93}"/>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08C5DE28-77A8-BC97-97D7-F624546AAF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82DE5E-2EA8-EA13-EAC5-69EF7116DB84}"/>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69269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AA09-0E16-A653-B948-158D45FF07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F3D123-AD36-D44D-0FDB-B8817C01C3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F1C64F-BACB-2159-6CCB-EEBFA152F6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D3F906-1709-11F7-D8C4-72373F110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229690-AC58-8B46-9CFE-3AB99E3C16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FC22BC-7CE3-8265-7215-D893682F37F6}"/>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8" name="Footer Placeholder 7">
            <a:extLst>
              <a:ext uri="{FF2B5EF4-FFF2-40B4-BE49-F238E27FC236}">
                <a16:creationId xmlns:a16="http://schemas.microsoft.com/office/drawing/2014/main" id="{6E7F7A1B-308A-6602-4870-4DD521C1CF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C83A51-C9BC-643D-D9FB-DF7F6AD64A77}"/>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08120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47C0-22DB-1FBC-F4C4-45047D4EBB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BE6374-41B7-5D9E-F555-88C6D9EEC771}"/>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4" name="Footer Placeholder 3">
            <a:extLst>
              <a:ext uri="{FF2B5EF4-FFF2-40B4-BE49-F238E27FC236}">
                <a16:creationId xmlns:a16="http://schemas.microsoft.com/office/drawing/2014/main" id="{F6814DDF-A585-64D6-CF8D-33CEDA7BE3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696133-5DED-B886-76CA-2AC4D34095E2}"/>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680789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EB898-24E0-2430-0C49-1E2F478E0E77}"/>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3" name="Footer Placeholder 2">
            <a:extLst>
              <a:ext uri="{FF2B5EF4-FFF2-40B4-BE49-F238E27FC236}">
                <a16:creationId xmlns:a16="http://schemas.microsoft.com/office/drawing/2014/main" id="{C15E4B58-E891-A625-F982-56738AB524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B07CD91-5888-CD1D-EC07-C3F902D9FF9F}"/>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56412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8914-4B10-D719-12BB-96E9EF47C3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C4B0A41-8D69-0912-7A39-EE5294E6B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FF9A14-F4F5-74B2-FF26-DE962802F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57B0A-D762-570E-45E6-AC40B2E065D4}"/>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F4655FC9-675F-83FD-E270-C9CC0A1A25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A0E34F-562B-860D-E392-3C1EC20639E1}"/>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13275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5F63-EB50-7E78-E07D-47D372D364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0AC971-D683-7A36-4AE6-8D27E14CB7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A849FA-EF7A-D1FE-30EE-962B95701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66455-6931-A256-3540-04572374A68E}"/>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27A1297D-BA33-3C4C-2C4A-72162927DD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E96A21-338E-36B7-9337-7962397DA796}"/>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088786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C461B-9B40-987D-1815-B71D3F611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0DDB58-43DB-7046-C118-DFEB8674D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D65D99-7102-F475-7094-EC389FB545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11792F34-B86C-9159-0A8A-0D0C50D973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B0F25C6-28F8-53F8-DF54-BD4259FC28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46FAE2-DEDF-4311-8D8F-743FBE480C19}" type="slidenum">
              <a:rPr lang="en-IN" smtClean="0"/>
              <a:t>‹#›</a:t>
            </a:fld>
            <a:endParaRPr lang="en-IN"/>
          </a:p>
        </p:txBody>
      </p:sp>
    </p:spTree>
    <p:extLst>
      <p:ext uri="{BB962C8B-B14F-4D97-AF65-F5344CB8AC3E}">
        <p14:creationId xmlns:p14="http://schemas.microsoft.com/office/powerpoint/2010/main" val="367717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HbY51mVKrcE" TargetMode="External"/><Relationship Id="rId2" Type="http://schemas.openxmlformats.org/officeDocument/2006/relationships/hyperlink" Target="https://www.youtube.com/watch?v=HFfXvfFe9F8" TargetMode="External"/><Relationship Id="rId1" Type="http://schemas.openxmlformats.org/officeDocument/2006/relationships/slideLayout" Target="../slideLayouts/slideLayout2.xml"/><Relationship Id="rId4" Type="http://schemas.openxmlformats.org/officeDocument/2006/relationships/hyperlink" Target="https://www.youtube.com/watch?v=LEDpgye3bf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A5EC58-6871-6F16-2193-1C6E2143EC9E}"/>
              </a:ext>
            </a:extLst>
          </p:cNvPr>
          <p:cNvSpPr>
            <a:spLocks noGrp="1"/>
          </p:cNvSpPr>
          <p:nvPr>
            <p:ph type="sldNum" sz="quarter" idx="14"/>
          </p:nvPr>
        </p:nvSpPr>
        <p:spPr/>
        <p:txBody>
          <a:bodyPr/>
          <a:lstStyle/>
          <a:p>
            <a:fld id="{4994CE7A-9BF7-418F-B3FB-B7D8B748063D}" type="slidenum">
              <a:rPr lang="en-US" smtClean="0"/>
              <a:pPr/>
              <a:t>1</a:t>
            </a:fld>
            <a:endParaRPr lang="en-US"/>
          </a:p>
        </p:txBody>
      </p:sp>
      <p:pic>
        <p:nvPicPr>
          <p:cNvPr id="16" name="Picture Placeholder 15">
            <a:extLst>
              <a:ext uri="{FF2B5EF4-FFF2-40B4-BE49-F238E27FC236}">
                <a16:creationId xmlns:a16="http://schemas.microsoft.com/office/drawing/2014/main" id="{8270CDBC-E8D9-9ECF-BFA8-F280D292A3F6}"/>
              </a:ext>
            </a:extLst>
          </p:cNvPr>
          <p:cNvPicPr>
            <a:picLocks noGrp="1" noRot="1" noChangeAspect="1" noMove="1" noResize="1" noEditPoints="1" noAdjustHandles="1" noChangeArrowheads="1" noChangeShapeType="1" noCrop="1"/>
          </p:cNvPicPr>
          <p:nvPr>
            <p:ph type="pic" sz="quarter" idx="13"/>
          </p:nvPr>
        </p:nvPicPr>
        <p:blipFill>
          <a:blip r:embed="rId3">
            <a:extLst>
              <a:ext uri="{28A0092B-C50C-407E-A947-70E740481C1C}">
                <a14:useLocalDpi xmlns:a14="http://schemas.microsoft.com/office/drawing/2010/main" val="0"/>
              </a:ext>
            </a:extLst>
          </a:blip>
          <a:srcRect t="5" b="5"/>
          <a:stretch>
            <a:fillRect/>
          </a:stretch>
        </p:blipFill>
        <p:spPr>
          <a:xfrm>
            <a:off x="305667" y="250667"/>
            <a:ext cx="11552957" cy="5731432"/>
          </a:xfrm>
        </p:spPr>
      </p:pic>
      <p:sp>
        <p:nvSpPr>
          <p:cNvPr id="17" name="Title 2">
            <a:extLst>
              <a:ext uri="{FF2B5EF4-FFF2-40B4-BE49-F238E27FC236}">
                <a16:creationId xmlns:a16="http://schemas.microsoft.com/office/drawing/2014/main" id="{A1DF1DA3-D0DC-EE5C-8F89-4DA9668EB671}"/>
              </a:ext>
            </a:extLst>
          </p:cNvPr>
          <p:cNvSpPr txBox="1">
            <a:spLocks noGrp="1" noRot="1" noMove="1" noResize="1" noEditPoints="1" noAdjustHandles="1" noChangeArrowheads="1" noChangeShapeType="1"/>
          </p:cNvSpPr>
          <p:nvPr/>
        </p:nvSpPr>
        <p:spPr>
          <a:xfrm>
            <a:off x="324407" y="1837695"/>
            <a:ext cx="4466292" cy="738664"/>
          </a:xfrm>
          <a:prstGeom prst="rect">
            <a:avLst/>
          </a:prstGeom>
          <a:solidFill>
            <a:srgbClr val="FF0000"/>
          </a:solidFill>
          <a:ln w="38100">
            <a:solidFill>
              <a:srgbClr val="FF0000"/>
            </a:solidFill>
          </a:ln>
        </p:spPr>
        <p:txBody>
          <a:bodyPr vert="horz" wrap="square" lIns="210312" tIns="210312" rIns="210312" bIns="164592" rtlCol="0" anchor="t" anchorCtr="0">
            <a:spAutoFit/>
          </a:bodyPr>
          <a:lstStyle>
            <a:defPPr>
              <a:defRPr lang="en-US"/>
            </a:defPPr>
            <a:lvl1pPr>
              <a:lnSpc>
                <a:spcPct val="90000"/>
              </a:lnSpc>
              <a:spcBef>
                <a:spcPct val="0"/>
              </a:spcBef>
              <a:buNone/>
              <a:defRPr sz="2600">
                <a:solidFill>
                  <a:schemeClr val="bg1"/>
                </a:solidFill>
                <a:latin typeface="+mj-lt"/>
              </a:defRPr>
            </a:lvl1pPr>
            <a:lvl2pPr>
              <a:defRPr/>
            </a:lvl2pPr>
            <a:lvl3pPr>
              <a:defRPr/>
            </a:lvl3pPr>
            <a:lvl4pPr>
              <a:defRPr/>
            </a:lvl4pPr>
            <a:lvl5pPr>
              <a:defRPr/>
            </a:lvl5pPr>
            <a:lvl6pPr>
              <a:defRPr/>
            </a:lvl6pPr>
            <a:lvl7pPr>
              <a:defRPr/>
            </a:lvl7pPr>
            <a:lvl8pPr>
              <a:defRPr/>
            </a:lvl8pPr>
            <a:lvl9pPr>
              <a:defRPr/>
            </a:lvl9pPr>
          </a:lstStyle>
          <a:p>
            <a:r>
              <a:rPr lang="en-US"/>
              <a:t>HACKATHON 2024</a:t>
            </a:r>
            <a:endParaRPr lang="en-US" dirty="0"/>
          </a:p>
        </p:txBody>
      </p:sp>
      <p:pic>
        <p:nvPicPr>
          <p:cNvPr id="8" name="Picture 7" descr="A black background with red text&#10;&#10;Description automatically generated">
            <a:extLst>
              <a:ext uri="{FF2B5EF4-FFF2-40B4-BE49-F238E27FC236}">
                <a16:creationId xmlns:a16="http://schemas.microsoft.com/office/drawing/2014/main" id="{4AE1676A-F790-6FB8-9809-375831C7856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0" name="Footer Placeholder 2">
            <a:extLst>
              <a:ext uri="{FF2B5EF4-FFF2-40B4-BE49-F238E27FC236}">
                <a16:creationId xmlns:a16="http://schemas.microsoft.com/office/drawing/2014/main" id="{9A3D0900-CFFC-BF6B-A26C-DE0C27F7F46C}"/>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65047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1CC5F-5E9A-716E-1C57-A6809B6C2FAE}"/>
              </a:ext>
            </a:extLst>
          </p:cNvPr>
          <p:cNvSpPr>
            <a:spLocks noGrp="1"/>
          </p:cNvSpPr>
          <p:nvPr>
            <p:ph type="title"/>
          </p:nvPr>
        </p:nvSpPr>
        <p:spPr>
          <a:xfrm>
            <a:off x="1043631" y="809898"/>
            <a:ext cx="9942716" cy="1554480"/>
          </a:xfrm>
        </p:spPr>
        <p:txBody>
          <a:bodyPr anchor="ctr">
            <a:normAutofit/>
          </a:bodyPr>
          <a:lstStyle/>
          <a:p>
            <a:r>
              <a:rPr lang="en-US" sz="4800"/>
              <a:t>Conclsuion</a:t>
            </a:r>
            <a:endParaRPr lang="en-IN" sz="4800"/>
          </a:p>
        </p:txBody>
      </p:sp>
      <p:sp>
        <p:nvSpPr>
          <p:cNvPr id="3" name="Content Placeholder 2">
            <a:extLst>
              <a:ext uri="{FF2B5EF4-FFF2-40B4-BE49-F238E27FC236}">
                <a16:creationId xmlns:a16="http://schemas.microsoft.com/office/drawing/2014/main" id="{2A51C8D5-D85E-5740-C967-ED6D755CD080}"/>
              </a:ext>
            </a:extLst>
          </p:cNvPr>
          <p:cNvSpPr>
            <a:spLocks noGrp="1"/>
          </p:cNvSpPr>
          <p:nvPr>
            <p:ph idx="1"/>
          </p:nvPr>
        </p:nvSpPr>
        <p:spPr>
          <a:xfrm>
            <a:off x="1045028" y="3017522"/>
            <a:ext cx="9941319" cy="3124658"/>
          </a:xfrm>
        </p:spPr>
        <p:txBody>
          <a:bodyPr anchor="ctr">
            <a:normAutofit/>
          </a:bodyPr>
          <a:lstStyle/>
          <a:p>
            <a:r>
              <a:rPr lang="en-US" sz="2400" dirty="0"/>
              <a:t>In conclusion, this project leverages modern AI technologies to streamline the damage assessment process for insurance claims. By automating the extraction, transcription, and summarization of user-submitted video content, the system provides insurance companies with efficient and accurate first-level reviews. Targeting car, home renovation, and medical insurance claims, the application not only enhances claim processing but also reduces manual effort, allowing for faster decision-making. With future potential for expansion, this solution represents a significant step forward in transforming insurance workflows.</a:t>
            </a:r>
            <a:endParaRPr lang="en-IN"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315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AFAEE1-C0D3-E12B-D8F0-C838A5A366AD}"/>
              </a:ext>
            </a:extLst>
          </p:cNvPr>
          <p:cNvSpPr>
            <a:spLocks noGrp="1"/>
          </p:cNvSpPr>
          <p:nvPr>
            <p:ph type="title"/>
          </p:nvPr>
        </p:nvSpPr>
        <p:spPr>
          <a:xfrm>
            <a:off x="1043631" y="809898"/>
            <a:ext cx="9942716" cy="1554480"/>
          </a:xfrm>
        </p:spPr>
        <p:txBody>
          <a:bodyPr anchor="ctr">
            <a:normAutofit/>
          </a:bodyPr>
          <a:lstStyle/>
          <a:p>
            <a:r>
              <a:rPr lang="en-US" sz="4800"/>
              <a:t>References</a:t>
            </a:r>
            <a:endParaRPr lang="en-IN" sz="4800"/>
          </a:p>
        </p:txBody>
      </p:sp>
      <p:sp>
        <p:nvSpPr>
          <p:cNvPr id="3" name="Content Placeholder 2">
            <a:extLst>
              <a:ext uri="{FF2B5EF4-FFF2-40B4-BE49-F238E27FC236}">
                <a16:creationId xmlns:a16="http://schemas.microsoft.com/office/drawing/2014/main" id="{3A82E1B8-9F9C-82E1-F176-CF5198FF13A9}"/>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The following resources were referenced during the development of this project:</a:t>
            </a:r>
          </a:p>
          <a:p>
            <a:r>
              <a:rPr lang="en-IN" sz="2400" dirty="0">
                <a:hlinkClick r:id="rId2"/>
              </a:rPr>
              <a:t>https://www.youtube.com/watch?v=HFfXvfFe9F8</a:t>
            </a:r>
            <a:endParaRPr lang="en-US" sz="2400" dirty="0"/>
          </a:p>
          <a:p>
            <a:r>
              <a:rPr lang="en-IN" sz="2400" dirty="0">
                <a:hlinkClick r:id="rId3"/>
              </a:rPr>
              <a:t>https://www.youtube.com/watch?v=HbY51mVKrcE</a:t>
            </a:r>
            <a:endParaRPr lang="en-IN" sz="2400" dirty="0"/>
          </a:p>
          <a:p>
            <a:r>
              <a:rPr lang="en-IN" sz="2400" dirty="0">
                <a:hlinkClick r:id="rId4"/>
              </a:rPr>
              <a:t>https://www.youtube.com/watch?v=LEDpgye3bf4</a:t>
            </a:r>
            <a:endParaRPr lang="en-IN" sz="2400" dirty="0"/>
          </a:p>
          <a:p>
            <a:pPr marL="0" indent="0">
              <a:buNone/>
            </a:pPr>
            <a:endParaRPr lang="en-US" sz="2400" dirty="0"/>
          </a:p>
          <a:p>
            <a:endParaRPr lang="en-IN"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001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529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Arc 4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931451-D4C6-D9DC-6E04-879ECD8B5603}"/>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4400" kern="1200" dirty="0">
                <a:solidFill>
                  <a:srgbClr val="FF0000"/>
                </a:solidFill>
                <a:latin typeface="+mj-lt"/>
                <a:ea typeface="+mj-ea"/>
                <a:cs typeface="+mj-cs"/>
              </a:rPr>
              <a:t>ABOUT ME</a:t>
            </a:r>
          </a:p>
        </p:txBody>
      </p:sp>
      <p:sp>
        <p:nvSpPr>
          <p:cNvPr id="43" name="Freeform: Shape 4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5" name="Text Placeholder 3">
            <a:extLst>
              <a:ext uri="{FF2B5EF4-FFF2-40B4-BE49-F238E27FC236}">
                <a16:creationId xmlns:a16="http://schemas.microsoft.com/office/drawing/2014/main" id="{8258B150-3EC7-B6AD-C06D-802D60EE650F}"/>
              </a:ext>
            </a:extLst>
          </p:cNvPr>
          <p:cNvGraphicFramePr>
            <a:graphicFrameLocks/>
          </p:cNvGraphicFramePr>
          <p:nvPr>
            <p:extLst>
              <p:ext uri="{D42A27DB-BD31-4B8C-83A1-F6EECF244321}">
                <p14:modId xmlns:p14="http://schemas.microsoft.com/office/powerpoint/2010/main" val="2637245595"/>
              </p:ext>
            </p:extLst>
          </p:nvPr>
        </p:nvGraphicFramePr>
        <p:xfrm>
          <a:off x="5653548" y="1042163"/>
          <a:ext cx="5700252" cy="4593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erson smiling at the camera&#10;&#10;Description automatically generated">
            <a:extLst>
              <a:ext uri="{FF2B5EF4-FFF2-40B4-BE49-F238E27FC236}">
                <a16:creationId xmlns:a16="http://schemas.microsoft.com/office/drawing/2014/main" id="{B93BDD07-B7EF-C9E4-3FB2-1B38DB7BD8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0233" y="2013852"/>
            <a:ext cx="2672863" cy="26505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61482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4" name="Rectangle 3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CE3CB1-331B-E9FD-1496-2B52FC4AB3B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Problem Statement</a:t>
            </a:r>
          </a:p>
        </p:txBody>
      </p:sp>
      <p:sp>
        <p:nvSpPr>
          <p:cNvPr id="8" name="TextBox 7">
            <a:extLst>
              <a:ext uri="{FF2B5EF4-FFF2-40B4-BE49-F238E27FC236}">
                <a16:creationId xmlns:a16="http://schemas.microsoft.com/office/drawing/2014/main" id="{84DFBAC6-AB2D-1179-8A77-98D5F3013B79}"/>
              </a:ext>
            </a:extLst>
          </p:cNvPr>
          <p:cNvSpPr txBox="1"/>
          <p:nvPr/>
        </p:nvSpPr>
        <p:spPr>
          <a:xfrm>
            <a:off x="1043631" y="2917961"/>
            <a:ext cx="9941319" cy="3124658"/>
          </a:xfrm>
          <a:prstGeom prst="rect">
            <a:avLst/>
          </a:prstGeom>
        </p:spPr>
        <p:txBody>
          <a:bodyPr vert="horz" lIns="91440" tIns="45720" rIns="91440" bIns="45720" rtlCol="0" anchor="ctr">
            <a:normAutofit fontScale="92500" lnSpcReduction="10000"/>
          </a:bodyPr>
          <a:lstStyle/>
          <a:p>
            <a:pPr marL="342900" indent="-342900">
              <a:lnSpc>
                <a:spcPct val="90000"/>
              </a:lnSpc>
              <a:spcBef>
                <a:spcPct val="0"/>
              </a:spcBef>
              <a:spcAft>
                <a:spcPts val="600"/>
              </a:spcAft>
              <a:buFont typeface="Arial" panose="020B0604020202020204" pitchFamily="34" charset="0"/>
              <a:buChar char="•"/>
            </a:pPr>
            <a:r>
              <a:rPr lang="en-US" sz="2200" dirty="0"/>
              <a:t>The purpose of this project is to create an automated system that streamlines the process of damage assessment by extracting, transcribing, and summarizing audio from videos submitted by users for insurance claims. </a:t>
            </a:r>
          </a:p>
          <a:p>
            <a:pPr>
              <a:lnSpc>
                <a:spcPct val="90000"/>
              </a:lnSpc>
              <a:spcBef>
                <a:spcPct val="0"/>
              </a:spcBef>
              <a:spcAft>
                <a:spcPts val="600"/>
              </a:spcAft>
            </a:pPr>
            <a:endParaRPr lang="en-US" sz="2200" dirty="0"/>
          </a:p>
          <a:p>
            <a:pPr marL="342900" indent="-342900">
              <a:lnSpc>
                <a:spcPct val="90000"/>
              </a:lnSpc>
              <a:spcBef>
                <a:spcPct val="0"/>
              </a:spcBef>
              <a:spcAft>
                <a:spcPts val="600"/>
              </a:spcAft>
              <a:buFont typeface="Arial" panose="020B0604020202020204" pitchFamily="34" charset="0"/>
              <a:buChar char="•"/>
            </a:pPr>
            <a:r>
              <a:rPr lang="en-US" sz="2200" dirty="0"/>
              <a:t>By leveraging modern AI technologies, the project aims to simplify the claim review process for insurance companies, enabling them to quickly and accurately assess damage claims for car accidents, home renovations, and medical insurance. </a:t>
            </a:r>
          </a:p>
          <a:p>
            <a:pPr>
              <a:lnSpc>
                <a:spcPct val="90000"/>
              </a:lnSpc>
              <a:spcBef>
                <a:spcPct val="0"/>
              </a:spcBef>
              <a:spcAft>
                <a:spcPts val="600"/>
              </a:spcAft>
            </a:pPr>
            <a:endParaRPr lang="en-US" sz="2200" dirty="0"/>
          </a:p>
          <a:p>
            <a:pPr marL="342900" indent="-342900">
              <a:lnSpc>
                <a:spcPct val="90000"/>
              </a:lnSpc>
              <a:spcBef>
                <a:spcPct val="0"/>
              </a:spcBef>
              <a:spcAft>
                <a:spcPts val="600"/>
              </a:spcAft>
              <a:buFont typeface="Arial" panose="020B0604020202020204" pitchFamily="34" charset="0"/>
              <a:buChar char="•"/>
            </a:pPr>
            <a:r>
              <a:rPr lang="en-US" sz="2200" dirty="0"/>
              <a:t>This system will allow insurance professionals to focus on more complex tasks while relying on the application to handle the initial summarization and classification of claims.</a:t>
            </a:r>
          </a:p>
        </p:txBody>
      </p:sp>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83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8" name="Rectangle 4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CE3CB1-331B-E9FD-1496-2B52FC4AB3B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Project Scope and Objectives</a:t>
            </a:r>
          </a:p>
        </p:txBody>
      </p:sp>
      <p:sp>
        <p:nvSpPr>
          <p:cNvPr id="8" name="TextBox 7">
            <a:extLst>
              <a:ext uri="{FF2B5EF4-FFF2-40B4-BE49-F238E27FC236}">
                <a16:creationId xmlns:a16="http://schemas.microsoft.com/office/drawing/2014/main" id="{84DFBAC6-AB2D-1179-8A77-98D5F3013B79}"/>
              </a:ext>
            </a:extLst>
          </p:cNvPr>
          <p:cNvSpPr txBox="1"/>
          <p:nvPr/>
        </p:nvSpPr>
        <p:spPr>
          <a:xfrm>
            <a:off x="1045028" y="3017522"/>
            <a:ext cx="9941319" cy="3124658"/>
          </a:xfrm>
          <a:prstGeom prst="rect">
            <a:avLst/>
          </a:prstGeom>
        </p:spPr>
        <p:txBody>
          <a:bodyPr vert="horz" lIns="91440" tIns="45720" rIns="91440" bIns="45720" rtlCol="0" anchor="ctr">
            <a:normAutofit fontScale="92500" lnSpcReduction="20000"/>
          </a:bodyPr>
          <a:lstStyle/>
          <a:p>
            <a:pPr marL="342900" lvl="0" indent="-342900">
              <a:lnSpc>
                <a:spcPct val="90000"/>
              </a:lnSpc>
              <a:buFont typeface="Arial" panose="020B0604020202020204" pitchFamily="34" charset="0"/>
              <a:buChar char="•"/>
            </a:pPr>
            <a:r>
              <a:rPr lang="en-US" sz="2000" dirty="0"/>
              <a:t>The project scope includes developing an application that can process user-submitted videos for the purpose of damage detection in three key insurance categories: car, home renovation, and medical. </a:t>
            </a:r>
          </a:p>
          <a:p>
            <a:pPr marL="342900" lvl="0" indent="-342900">
              <a:lnSpc>
                <a:spcPct val="90000"/>
              </a:lnSpc>
              <a:buFont typeface="Arial" panose="020B0604020202020204" pitchFamily="34" charset="0"/>
              <a:buChar char="•"/>
            </a:pPr>
            <a:endParaRPr lang="en-US" sz="2000" dirty="0"/>
          </a:p>
          <a:p>
            <a:pPr marL="342900" lvl="0" indent="-342900">
              <a:lnSpc>
                <a:spcPct val="90000"/>
              </a:lnSpc>
              <a:buFont typeface="Arial" panose="020B0604020202020204" pitchFamily="34" charset="0"/>
              <a:buChar char="•"/>
            </a:pPr>
            <a:r>
              <a:rPr lang="en-US" sz="2000" dirty="0"/>
              <a:t>The primary objective is to provide a seamless and user-friendly interface where users can upload videos, and the system automatically extracts audio, converts it to text, and summarizes it based on predefined templates. </a:t>
            </a:r>
          </a:p>
          <a:p>
            <a:pPr marL="342900" lvl="0" indent="-342900">
              <a:lnSpc>
                <a:spcPct val="90000"/>
              </a:lnSpc>
              <a:buFont typeface="Arial" panose="020B0604020202020204" pitchFamily="34" charset="0"/>
              <a:buChar char="•"/>
            </a:pPr>
            <a:endParaRPr lang="en-US" sz="2000" dirty="0"/>
          </a:p>
          <a:p>
            <a:pPr marL="342900" lvl="0" indent="-342900">
              <a:lnSpc>
                <a:spcPct val="90000"/>
              </a:lnSpc>
              <a:buFont typeface="Arial" panose="020B0604020202020204" pitchFamily="34" charset="0"/>
              <a:buChar char="•"/>
            </a:pPr>
            <a:r>
              <a:rPr lang="en-US" sz="2000" dirty="0"/>
              <a:t>This summary will then be used by insurance companies to conduct a first-level review of the claim. </a:t>
            </a:r>
          </a:p>
          <a:p>
            <a:pPr marL="342900" lvl="0" indent="-342900">
              <a:lnSpc>
                <a:spcPct val="90000"/>
              </a:lnSpc>
              <a:buFont typeface="Arial" panose="020B0604020202020204" pitchFamily="34" charset="0"/>
              <a:buChar char="•"/>
            </a:pPr>
            <a:endParaRPr lang="en-US" sz="2000" dirty="0"/>
          </a:p>
          <a:p>
            <a:pPr marL="342900" lvl="0" indent="-342900">
              <a:lnSpc>
                <a:spcPct val="90000"/>
              </a:lnSpc>
              <a:buFont typeface="Arial" panose="020B0604020202020204" pitchFamily="34" charset="0"/>
              <a:buChar char="•"/>
            </a:pPr>
            <a:r>
              <a:rPr lang="en-US" sz="2000" dirty="0"/>
              <a:t>Additionally, the system should ensure accurate and fast processing to meet the demands of both users and insurance companies. Future enhancements may include support for additional claim types and expanded language options.</a:t>
            </a:r>
          </a:p>
          <a:p>
            <a:pPr marL="342900" indent="-228600">
              <a:lnSpc>
                <a:spcPct val="90000"/>
              </a:lnSpc>
              <a:spcBef>
                <a:spcPct val="0"/>
              </a:spcBef>
              <a:spcAft>
                <a:spcPts val="600"/>
              </a:spcAft>
              <a:buFont typeface="Arial" panose="020B0604020202020204" pitchFamily="34" charset="0"/>
              <a:buChar char="•"/>
            </a:pPr>
            <a:endParaRPr lang="en-US" sz="2000" dirty="0"/>
          </a:p>
        </p:txBody>
      </p:sp>
      <p:cxnSp>
        <p:nvCxnSpPr>
          <p:cNvPr id="54" name="Straight Connector 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061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8" name="Rectangle 4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CE3CB1-331B-E9FD-1496-2B52FC4AB3B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Plan of Action and Tech Stack</a:t>
            </a:r>
          </a:p>
        </p:txBody>
      </p:sp>
      <p:cxnSp>
        <p:nvCxnSpPr>
          <p:cNvPr id="54" name="Straight Connector 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74" name="TextBox 7">
            <a:extLst>
              <a:ext uri="{FF2B5EF4-FFF2-40B4-BE49-F238E27FC236}">
                <a16:creationId xmlns:a16="http://schemas.microsoft.com/office/drawing/2014/main" id="{BD3889D5-BB2B-0576-894D-B3B35C967854}"/>
              </a:ext>
            </a:extLst>
          </p:cNvPr>
          <p:cNvGraphicFramePr/>
          <p:nvPr>
            <p:extLst>
              <p:ext uri="{D42A27DB-BD31-4B8C-83A1-F6EECF244321}">
                <p14:modId xmlns:p14="http://schemas.microsoft.com/office/powerpoint/2010/main" val="2928966994"/>
              </p:ext>
            </p:extLst>
          </p:nvPr>
        </p:nvGraphicFramePr>
        <p:xfrm>
          <a:off x="1045028" y="3017522"/>
          <a:ext cx="9941319" cy="3124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226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3BF711F-F9A0-4EA4-B156-A79E9F362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7" name="Straight Connector 3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Rectangle 4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558B5-3B2A-5021-5B79-D84B066B4D19}"/>
              </a:ext>
            </a:extLst>
          </p:cNvPr>
          <p:cNvSpPr>
            <a:spLocks noGrp="1"/>
          </p:cNvSpPr>
          <p:nvPr>
            <p:ph type="title"/>
          </p:nvPr>
        </p:nvSpPr>
        <p:spPr>
          <a:xfrm>
            <a:off x="1060232" y="415348"/>
            <a:ext cx="10071536" cy="92975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Project Demo</a:t>
            </a:r>
          </a:p>
        </p:txBody>
      </p:sp>
      <p:sp>
        <p:nvSpPr>
          <p:cNvPr id="12" name="Content Placeholder 11">
            <a:extLst>
              <a:ext uri="{FF2B5EF4-FFF2-40B4-BE49-F238E27FC236}">
                <a16:creationId xmlns:a16="http://schemas.microsoft.com/office/drawing/2014/main" id="{DD29367E-3B24-3A1F-D505-6F8ACB76360B}"/>
              </a:ext>
            </a:extLst>
          </p:cNvPr>
          <p:cNvSpPr>
            <a:spLocks noGrp="1"/>
          </p:cNvSpPr>
          <p:nvPr>
            <p:ph idx="1"/>
          </p:nvPr>
        </p:nvSpPr>
        <p:spPr>
          <a:xfrm>
            <a:off x="1060232" y="1345098"/>
            <a:ext cx="10071536" cy="448377"/>
          </a:xfrm>
        </p:spPr>
        <p:txBody>
          <a:bodyPr vert="horz" lIns="91440" tIns="45720" rIns="91440" bIns="45720" rtlCol="0" anchor="t">
            <a:normAutofit/>
          </a:bodyPr>
          <a:lstStyle/>
          <a:p>
            <a:pPr marL="0" indent="0" algn="ctr">
              <a:buNone/>
            </a:pPr>
            <a:r>
              <a:rPr lang="en-US" sz="2000" kern="1200" dirty="0">
                <a:solidFill>
                  <a:schemeClr val="tx1"/>
                </a:solidFill>
                <a:latin typeface="+mn-lt"/>
                <a:ea typeface="+mn-ea"/>
                <a:cs typeface="+mn-cs"/>
              </a:rPr>
              <a:t>Car Insurance Claim</a:t>
            </a:r>
          </a:p>
        </p:txBody>
      </p:sp>
      <p:pic>
        <p:nvPicPr>
          <p:cNvPr id="9" name="Picture 8" descr="A screenshot of a computer&#10;&#10;Description automatically generated">
            <a:extLst>
              <a:ext uri="{FF2B5EF4-FFF2-40B4-BE49-F238E27FC236}">
                <a16:creationId xmlns:a16="http://schemas.microsoft.com/office/drawing/2014/main" id="{A226FB03-31B6-02F8-819C-B0F1D7823BEB}"/>
              </a:ext>
            </a:extLst>
          </p:cNvPr>
          <p:cNvPicPr>
            <a:picLocks noChangeAspect="1"/>
          </p:cNvPicPr>
          <p:nvPr/>
        </p:nvPicPr>
        <p:blipFill>
          <a:blip r:embed="rId2">
            <a:extLst>
              <a:ext uri="{28A0092B-C50C-407E-A947-70E740481C1C}">
                <a14:useLocalDpi xmlns:a14="http://schemas.microsoft.com/office/drawing/2010/main" val="0"/>
              </a:ext>
            </a:extLst>
          </a:blip>
          <a:srcRect l="2161" r="29216" b="-1"/>
          <a:stretch/>
        </p:blipFill>
        <p:spPr>
          <a:xfrm>
            <a:off x="8046941" y="2111520"/>
            <a:ext cx="3292790" cy="266313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3ABEA24-5729-0865-9815-7DE562C8C6A7}"/>
              </a:ext>
            </a:extLst>
          </p:cNvPr>
          <p:cNvPicPr>
            <a:picLocks noChangeAspect="1"/>
          </p:cNvPicPr>
          <p:nvPr/>
        </p:nvPicPr>
        <p:blipFill>
          <a:blip r:embed="rId3">
            <a:extLst>
              <a:ext uri="{28A0092B-C50C-407E-A947-70E740481C1C}">
                <a14:useLocalDpi xmlns:a14="http://schemas.microsoft.com/office/drawing/2010/main" val="0"/>
              </a:ext>
            </a:extLst>
          </a:blip>
          <a:srcRect l="2715" r="27734" b="-1"/>
          <a:stretch/>
        </p:blipFill>
        <p:spPr>
          <a:xfrm>
            <a:off x="4455717" y="2138240"/>
            <a:ext cx="3292790" cy="2663137"/>
          </a:xfrm>
          <a:prstGeom prst="rect">
            <a:avLst/>
          </a:prstGeom>
        </p:spPr>
      </p:pic>
      <p:sp>
        <p:nvSpPr>
          <p:cNvPr id="15" name="Content Placeholder 2">
            <a:extLst>
              <a:ext uri="{FF2B5EF4-FFF2-40B4-BE49-F238E27FC236}">
                <a16:creationId xmlns:a16="http://schemas.microsoft.com/office/drawing/2014/main" id="{BA2F7EF0-F805-21A1-4B63-6B1A8EA94D69}"/>
              </a:ext>
            </a:extLst>
          </p:cNvPr>
          <p:cNvSpPr txBox="1">
            <a:spLocks/>
          </p:cNvSpPr>
          <p:nvPr/>
        </p:nvSpPr>
        <p:spPr>
          <a:xfrm>
            <a:off x="550863" y="1111187"/>
            <a:ext cx="11090274" cy="643253"/>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700" dirty="0">
              <a:solidFill>
                <a:schemeClr val="tx1">
                  <a:alpha val="60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FF8B5A59-769F-0F21-F0F6-8AAC28A76E00}"/>
              </a:ext>
            </a:extLst>
          </p:cNvPr>
          <p:cNvPicPr>
            <a:picLocks noChangeAspect="1"/>
          </p:cNvPicPr>
          <p:nvPr/>
        </p:nvPicPr>
        <p:blipFill>
          <a:blip r:embed="rId4">
            <a:extLst>
              <a:ext uri="{28A0092B-C50C-407E-A947-70E740481C1C}">
                <a14:useLocalDpi xmlns:a14="http://schemas.microsoft.com/office/drawing/2010/main" val="0"/>
              </a:ext>
            </a:extLst>
          </a:blip>
          <a:srcRect l="14850" r="15599" b="-1"/>
          <a:stretch/>
        </p:blipFill>
        <p:spPr>
          <a:xfrm>
            <a:off x="832953" y="2138239"/>
            <a:ext cx="3292790" cy="2663137"/>
          </a:xfrm>
          <a:prstGeom prst="rect">
            <a:avLst/>
          </a:prstGeom>
        </p:spPr>
      </p:pic>
    </p:spTree>
    <p:extLst>
      <p:ext uri="{BB962C8B-B14F-4D97-AF65-F5344CB8AC3E}">
        <p14:creationId xmlns:p14="http://schemas.microsoft.com/office/powerpoint/2010/main" val="2016230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3BF711F-F9A0-4EA4-B156-A79E9F362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7" name="Straight Connector 3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Rectangle 4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558B5-3B2A-5021-5B79-D84B066B4D19}"/>
              </a:ext>
            </a:extLst>
          </p:cNvPr>
          <p:cNvSpPr>
            <a:spLocks noGrp="1"/>
          </p:cNvSpPr>
          <p:nvPr>
            <p:ph type="title"/>
          </p:nvPr>
        </p:nvSpPr>
        <p:spPr>
          <a:xfrm>
            <a:off x="1060232" y="415348"/>
            <a:ext cx="10071536" cy="92975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Project Demo</a:t>
            </a:r>
          </a:p>
        </p:txBody>
      </p:sp>
      <p:sp>
        <p:nvSpPr>
          <p:cNvPr id="12" name="Content Placeholder 11">
            <a:extLst>
              <a:ext uri="{FF2B5EF4-FFF2-40B4-BE49-F238E27FC236}">
                <a16:creationId xmlns:a16="http://schemas.microsoft.com/office/drawing/2014/main" id="{DD29367E-3B24-3A1F-D505-6F8ACB76360B}"/>
              </a:ext>
            </a:extLst>
          </p:cNvPr>
          <p:cNvSpPr>
            <a:spLocks noGrp="1"/>
          </p:cNvSpPr>
          <p:nvPr>
            <p:ph idx="1"/>
          </p:nvPr>
        </p:nvSpPr>
        <p:spPr>
          <a:xfrm>
            <a:off x="1060232" y="1345098"/>
            <a:ext cx="10071536" cy="448377"/>
          </a:xfrm>
        </p:spPr>
        <p:txBody>
          <a:bodyPr vert="horz" lIns="91440" tIns="45720" rIns="91440" bIns="45720" rtlCol="0" anchor="t">
            <a:normAutofit/>
          </a:bodyPr>
          <a:lstStyle/>
          <a:p>
            <a:pPr marL="0" indent="0" algn="ctr">
              <a:buNone/>
            </a:pPr>
            <a:r>
              <a:rPr lang="en-US" sz="2000" dirty="0"/>
              <a:t>Medical Insurance Claim</a:t>
            </a:r>
          </a:p>
          <a:p>
            <a:endParaRPr lang="en-IN" sz="2000" dirty="0"/>
          </a:p>
          <a:p>
            <a:pPr marL="0" indent="0">
              <a:buNone/>
            </a:pPr>
            <a:endParaRPr lang="en-US" sz="2000" kern="1200" dirty="0">
              <a:solidFill>
                <a:schemeClr val="tx1">
                  <a:alpha val="60000"/>
                </a:schemeClr>
              </a:solidFill>
              <a:latin typeface="+mn-lt"/>
              <a:ea typeface="+mn-ea"/>
              <a:cs typeface="+mn-cs"/>
            </a:endParaRPr>
          </a:p>
          <a:p>
            <a:pPr marL="0" indent="0" algn="ctr">
              <a:buNone/>
            </a:pPr>
            <a:endParaRPr lang="en-US" sz="2000" kern="1200" dirty="0">
              <a:solidFill>
                <a:schemeClr val="tx1"/>
              </a:solidFill>
              <a:latin typeface="+mn-lt"/>
              <a:ea typeface="+mn-ea"/>
              <a:cs typeface="+mn-cs"/>
            </a:endParaRPr>
          </a:p>
        </p:txBody>
      </p:sp>
      <p:sp>
        <p:nvSpPr>
          <p:cNvPr id="15" name="Content Placeholder 2">
            <a:extLst>
              <a:ext uri="{FF2B5EF4-FFF2-40B4-BE49-F238E27FC236}">
                <a16:creationId xmlns:a16="http://schemas.microsoft.com/office/drawing/2014/main" id="{BA2F7EF0-F805-21A1-4B63-6B1A8EA94D69}"/>
              </a:ext>
            </a:extLst>
          </p:cNvPr>
          <p:cNvSpPr txBox="1">
            <a:spLocks/>
          </p:cNvSpPr>
          <p:nvPr/>
        </p:nvSpPr>
        <p:spPr>
          <a:xfrm>
            <a:off x="550863" y="1111187"/>
            <a:ext cx="11090274" cy="643253"/>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700" dirty="0">
              <a:solidFill>
                <a:schemeClr val="tx1">
                  <a:alpha val="60000"/>
                </a:schemeClr>
              </a:solidFill>
            </a:endParaRPr>
          </a:p>
        </p:txBody>
      </p:sp>
      <p:pic>
        <p:nvPicPr>
          <p:cNvPr id="10" name="Picture 9" descr="A screenshot of a computer&#10;&#10;Description automatically generated">
            <a:extLst>
              <a:ext uri="{FF2B5EF4-FFF2-40B4-BE49-F238E27FC236}">
                <a16:creationId xmlns:a16="http://schemas.microsoft.com/office/drawing/2014/main" id="{5F0999FF-5903-7BA4-85F8-F61F914EC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38" y="2516583"/>
            <a:ext cx="3570665" cy="200768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C5B4C8B-A3E3-CEA8-0331-8F2B7BADE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764" y="2516583"/>
            <a:ext cx="3490167" cy="196242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7505AB2-6D77-DC45-B126-545C0B75F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7126" y="2516583"/>
            <a:ext cx="3517199" cy="1977623"/>
          </a:xfrm>
          <a:prstGeom prst="rect">
            <a:avLst/>
          </a:prstGeom>
        </p:spPr>
      </p:pic>
    </p:spTree>
    <p:extLst>
      <p:ext uri="{BB962C8B-B14F-4D97-AF65-F5344CB8AC3E}">
        <p14:creationId xmlns:p14="http://schemas.microsoft.com/office/powerpoint/2010/main" val="3571465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3BF711F-F9A0-4EA4-B156-A79E9F362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7" name="Straight Connector 3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Rectangle 4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558B5-3B2A-5021-5B79-D84B066B4D19}"/>
              </a:ext>
            </a:extLst>
          </p:cNvPr>
          <p:cNvSpPr>
            <a:spLocks noGrp="1"/>
          </p:cNvSpPr>
          <p:nvPr>
            <p:ph type="title"/>
          </p:nvPr>
        </p:nvSpPr>
        <p:spPr>
          <a:xfrm>
            <a:off x="1060232" y="415348"/>
            <a:ext cx="10071536" cy="92975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Project Demo</a:t>
            </a:r>
          </a:p>
        </p:txBody>
      </p:sp>
      <p:sp>
        <p:nvSpPr>
          <p:cNvPr id="12" name="Content Placeholder 11">
            <a:extLst>
              <a:ext uri="{FF2B5EF4-FFF2-40B4-BE49-F238E27FC236}">
                <a16:creationId xmlns:a16="http://schemas.microsoft.com/office/drawing/2014/main" id="{DD29367E-3B24-3A1F-D505-6F8ACB76360B}"/>
              </a:ext>
            </a:extLst>
          </p:cNvPr>
          <p:cNvSpPr>
            <a:spLocks noGrp="1"/>
          </p:cNvSpPr>
          <p:nvPr>
            <p:ph idx="1"/>
          </p:nvPr>
        </p:nvSpPr>
        <p:spPr>
          <a:xfrm>
            <a:off x="1060232" y="1345098"/>
            <a:ext cx="10071536" cy="448377"/>
          </a:xfrm>
        </p:spPr>
        <p:txBody>
          <a:bodyPr vert="horz" lIns="91440" tIns="45720" rIns="91440" bIns="45720" rtlCol="0" anchor="t">
            <a:normAutofit/>
          </a:bodyPr>
          <a:lstStyle/>
          <a:p>
            <a:pPr marL="0" indent="0" algn="ctr">
              <a:buNone/>
            </a:pPr>
            <a:r>
              <a:rPr lang="en-IN" sz="2000" dirty="0"/>
              <a:t>Home Renovation Insurance Claim</a:t>
            </a:r>
          </a:p>
          <a:p>
            <a:pPr marL="0" indent="0">
              <a:buNone/>
            </a:pPr>
            <a:endParaRPr lang="en-US" sz="2000" kern="1200" dirty="0">
              <a:solidFill>
                <a:schemeClr val="tx1">
                  <a:alpha val="60000"/>
                </a:schemeClr>
              </a:solidFill>
              <a:latin typeface="+mn-lt"/>
              <a:ea typeface="+mn-ea"/>
              <a:cs typeface="+mn-cs"/>
            </a:endParaRPr>
          </a:p>
          <a:p>
            <a:pPr marL="0" indent="0" algn="ctr">
              <a:buNone/>
            </a:pPr>
            <a:endParaRPr lang="en-US" sz="2000" kern="1200" dirty="0">
              <a:solidFill>
                <a:schemeClr val="tx1"/>
              </a:solidFill>
              <a:latin typeface="+mn-lt"/>
              <a:ea typeface="+mn-ea"/>
              <a:cs typeface="+mn-cs"/>
            </a:endParaRPr>
          </a:p>
        </p:txBody>
      </p:sp>
      <p:sp>
        <p:nvSpPr>
          <p:cNvPr id="15" name="Content Placeholder 2">
            <a:extLst>
              <a:ext uri="{FF2B5EF4-FFF2-40B4-BE49-F238E27FC236}">
                <a16:creationId xmlns:a16="http://schemas.microsoft.com/office/drawing/2014/main" id="{BA2F7EF0-F805-21A1-4B63-6B1A8EA94D69}"/>
              </a:ext>
            </a:extLst>
          </p:cNvPr>
          <p:cNvSpPr txBox="1">
            <a:spLocks/>
          </p:cNvSpPr>
          <p:nvPr/>
        </p:nvSpPr>
        <p:spPr>
          <a:xfrm>
            <a:off x="550863" y="1111187"/>
            <a:ext cx="11090274" cy="643253"/>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700" dirty="0">
              <a:solidFill>
                <a:schemeClr val="tx1">
                  <a:alpha val="60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C2130AC5-50AE-AF47-BC20-173545645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01" y="2495419"/>
            <a:ext cx="3490168" cy="196344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3E9B783-D090-9D31-6E37-32A69C856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248" y="2481244"/>
            <a:ext cx="3517199" cy="19776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0DA261B-568C-6A5B-31EF-BBC1F101F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400" y="2481244"/>
            <a:ext cx="3517199" cy="1977622"/>
          </a:xfrm>
          <a:prstGeom prst="rect">
            <a:avLst/>
          </a:prstGeom>
        </p:spPr>
      </p:pic>
    </p:spTree>
    <p:extLst>
      <p:ext uri="{BB962C8B-B14F-4D97-AF65-F5344CB8AC3E}">
        <p14:creationId xmlns:p14="http://schemas.microsoft.com/office/powerpoint/2010/main" val="409449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C43B5F-CE3F-4DB7-8215-9ACF03FB5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558B5-3B2A-5021-5B79-D84B066B4D19}"/>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kern="1200" dirty="0">
                <a:solidFill>
                  <a:schemeClr val="tx1"/>
                </a:solidFill>
                <a:latin typeface="+mj-lt"/>
                <a:ea typeface="+mj-ea"/>
                <a:cs typeface="+mj-cs"/>
              </a:rPr>
              <a:t>Project Demo</a:t>
            </a:r>
          </a:p>
        </p:txBody>
      </p:sp>
      <p:sp>
        <p:nvSpPr>
          <p:cNvPr id="3" name="Content Placeholder 2">
            <a:extLst>
              <a:ext uri="{FF2B5EF4-FFF2-40B4-BE49-F238E27FC236}">
                <a16:creationId xmlns:a16="http://schemas.microsoft.com/office/drawing/2014/main" id="{BA2F7EF0-F805-21A1-4B63-6B1A8EA94D69}"/>
              </a:ext>
            </a:extLst>
          </p:cNvPr>
          <p:cNvSpPr>
            <a:spLocks noGrp="1"/>
          </p:cNvSpPr>
          <p:nvPr>
            <p:ph idx="1"/>
          </p:nvPr>
        </p:nvSpPr>
        <p:spPr>
          <a:xfrm>
            <a:off x="550863" y="1111187"/>
            <a:ext cx="11090274" cy="643253"/>
          </a:xfrm>
        </p:spPr>
        <p:txBody>
          <a:bodyPr vert="horz" wrap="square" lIns="91440" tIns="45720" rIns="91440" bIns="45720" rtlCol="0" anchor="t">
            <a:normAutofit/>
          </a:bodyPr>
          <a:lstStyle/>
          <a:p>
            <a:r>
              <a:rPr lang="en-IN" sz="4000" dirty="0"/>
              <a:t>Home Renovation Insurance Claim</a:t>
            </a:r>
          </a:p>
          <a:p>
            <a:pPr marL="0" indent="0">
              <a:buNone/>
            </a:pPr>
            <a:endParaRPr lang="en-US" sz="3700" kern="1200" dirty="0">
              <a:solidFill>
                <a:schemeClr val="tx1">
                  <a:alpha val="60000"/>
                </a:schemeClr>
              </a:solidFill>
              <a:latin typeface="+mn-lt"/>
              <a:ea typeface="+mn-ea"/>
              <a:cs typeface="+mn-cs"/>
            </a:endParaRPr>
          </a:p>
        </p:txBody>
      </p:sp>
      <p:pic>
        <p:nvPicPr>
          <p:cNvPr id="10" name="Picture 9" descr="A screenshot of a computer&#10;&#10;Description automatically generated">
            <a:extLst>
              <a:ext uri="{FF2B5EF4-FFF2-40B4-BE49-F238E27FC236}">
                <a16:creationId xmlns:a16="http://schemas.microsoft.com/office/drawing/2014/main" id="{5F0999FF-5903-7BA4-85F8-F61F914EC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45" y="1957646"/>
            <a:ext cx="7422803" cy="41736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C5B4C8B-A3E3-CEA8-0331-8F2B7BADE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9336" y="1957646"/>
            <a:ext cx="3551801" cy="199707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7505AB2-6D77-DC45-B126-545C0B75F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9339" y="4157930"/>
            <a:ext cx="3551798" cy="1997077"/>
          </a:xfrm>
          <a:prstGeom prst="rect">
            <a:avLst/>
          </a:prstGeom>
        </p:spPr>
      </p:pic>
    </p:spTree>
    <p:extLst>
      <p:ext uri="{BB962C8B-B14F-4D97-AF65-F5344CB8AC3E}">
        <p14:creationId xmlns:p14="http://schemas.microsoft.com/office/powerpoint/2010/main" val="35515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338</TotalTime>
  <Words>596</Words>
  <Application>Microsoft Office PowerPoint</Application>
  <PresentationFormat>Widescreen</PresentationFormat>
  <Paragraphs>50</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Calibri</vt:lpstr>
      <vt:lpstr>Source Sans Pro</vt:lpstr>
      <vt:lpstr>Source Sans Pro Light</vt:lpstr>
      <vt:lpstr>Office Theme</vt:lpstr>
      <vt:lpstr>PowerPoint Presentation</vt:lpstr>
      <vt:lpstr>ABOUT ME</vt:lpstr>
      <vt:lpstr>PowerPoint Presentation</vt:lpstr>
      <vt:lpstr>PowerPoint Presentation</vt:lpstr>
      <vt:lpstr>PowerPoint Presentation</vt:lpstr>
      <vt:lpstr>Project Demo</vt:lpstr>
      <vt:lpstr>Project Demo</vt:lpstr>
      <vt:lpstr>Project Demo</vt:lpstr>
      <vt:lpstr>Project Demo</vt:lpstr>
      <vt:lpstr>Conclsuion</vt:lpstr>
      <vt:lpstr>References</vt:lpstr>
      <vt:lpstr>PowerPoint Presentation</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Singh, Pradeep (RIS-MUM)</dc:creator>
  <cp:lastModifiedBy>OM VALIA - 70612300034</cp:lastModifiedBy>
  <cp:revision>7</cp:revision>
  <dcterms:created xsi:type="dcterms:W3CDTF">2024-09-26T03:48:01Z</dcterms:created>
  <dcterms:modified xsi:type="dcterms:W3CDTF">2024-10-01T01:36:32Z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2024-09-26T03:57:11Z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bbec7d46-2413-4c8e-866f-cc05bda192ab</vt:lpwstr>
  </property>
  <property fmtid="{D5CDD505-2E9C-101B-9397-08002B2CF9AE}" pid="8" name="MSIP_Label_549ac42a-3eb4-4074-b885-aea26bd6241e_ContentBits">
    <vt:lpwstr>0</vt:lpwstr>
  </property>
</Properties>
</file>